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72" r:id="rId1"/>
  </p:sldMasterIdLst>
  <p:notesMasterIdLst>
    <p:notesMasterId r:id="rId33"/>
  </p:notesMasterIdLst>
  <p:sldIdLst>
    <p:sldId id="256" r:id="rId2"/>
    <p:sldId id="257" r:id="rId3"/>
    <p:sldId id="260" r:id="rId4"/>
    <p:sldId id="259" r:id="rId5"/>
    <p:sldId id="261" r:id="rId6"/>
    <p:sldId id="263" r:id="rId7"/>
    <p:sldId id="264" r:id="rId8"/>
    <p:sldId id="262" r:id="rId9"/>
    <p:sldId id="268" r:id="rId10"/>
    <p:sldId id="267" r:id="rId11"/>
    <p:sldId id="266" r:id="rId12"/>
    <p:sldId id="270" r:id="rId13"/>
    <p:sldId id="271" r:id="rId14"/>
    <p:sldId id="272" r:id="rId15"/>
    <p:sldId id="287" r:id="rId16"/>
    <p:sldId id="273" r:id="rId17"/>
    <p:sldId id="265" r:id="rId18"/>
    <p:sldId id="274" r:id="rId19"/>
    <p:sldId id="275" r:id="rId20"/>
    <p:sldId id="277" r:id="rId21"/>
    <p:sldId id="278" r:id="rId22"/>
    <p:sldId id="281" r:id="rId23"/>
    <p:sldId id="279" r:id="rId24"/>
    <p:sldId id="282" r:id="rId25"/>
    <p:sldId id="280" r:id="rId26"/>
    <p:sldId id="276" r:id="rId27"/>
    <p:sldId id="283" r:id="rId28"/>
    <p:sldId id="284" r:id="rId29"/>
    <p:sldId id="286" r:id="rId30"/>
    <p:sldId id="285" r:id="rId31"/>
    <p:sldId id="258" r:id="rId32"/>
  </p:sldIdLst>
  <p:sldSz cx="9144000" cy="6858000" type="screen4x3"/>
  <p:notesSz cx="6858000" cy="9144000"/>
  <p:embeddedFontLst>
    <p:embeddedFont>
      <p:font typeface="Calibri" panose="020F050202020403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Corbel" panose="020B0503020204020204" pitchFamily="34" charset="0"/>
      <p:regular r:id="rId42"/>
      <p:bold r:id="rId43"/>
      <p:italic r:id="rId44"/>
      <p:boldItalic r:id="rId45"/>
    </p:embeddedFont>
    <p:embeddedFont>
      <p:font typeface="Indie Flower"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8C1A92-427F-4FE2-B432-70FDEF421700}" v="11" dt="2021-05-28T22:58:15.6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833" autoAdjust="0"/>
  </p:normalViewPr>
  <p:slideViewPr>
    <p:cSldViewPr>
      <p:cViewPr varScale="1">
        <p:scale>
          <a:sx n="124" d="100"/>
          <a:sy n="124" d="100"/>
        </p:scale>
        <p:origin x="234"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o Malara" userId="d6dcf8413d90d1af" providerId="LiveId" clId="{EEC0EC91-2FB3-49A9-985E-DB3FC462FE9A}"/>
    <pc:docChg chg="modSld">
      <pc:chgData name="Rodrigo Malara" userId="d6dcf8413d90d1af" providerId="LiveId" clId="{EEC0EC91-2FB3-49A9-985E-DB3FC462FE9A}" dt="2021-05-19T00:37:59.630" v="8" actId="14100"/>
      <pc:docMkLst>
        <pc:docMk/>
      </pc:docMkLst>
      <pc:sldChg chg="modSp">
        <pc:chgData name="Rodrigo Malara" userId="d6dcf8413d90d1af" providerId="LiveId" clId="{EEC0EC91-2FB3-49A9-985E-DB3FC462FE9A}" dt="2021-05-18T23:46:13.904" v="1" actId="1036"/>
        <pc:sldMkLst>
          <pc:docMk/>
          <pc:sldMk cId="4264240709" sldId="256"/>
        </pc:sldMkLst>
        <pc:picChg chg="mod">
          <ac:chgData name="Rodrigo Malara" userId="d6dcf8413d90d1af" providerId="LiveId" clId="{EEC0EC91-2FB3-49A9-985E-DB3FC462FE9A}" dt="2021-05-18T23:46:13.904" v="1" actId="1036"/>
          <ac:picMkLst>
            <pc:docMk/>
            <pc:sldMk cId="4264240709" sldId="256"/>
            <ac:picMk id="1032" creationId="{00000000-0000-0000-0000-000000000000}"/>
          </ac:picMkLst>
        </pc:picChg>
      </pc:sldChg>
      <pc:sldChg chg="modSp">
        <pc:chgData name="Rodrigo Malara" userId="d6dcf8413d90d1af" providerId="LiveId" clId="{EEC0EC91-2FB3-49A9-985E-DB3FC462FE9A}" dt="2021-05-18T23:50:26.307" v="2" actId="20577"/>
        <pc:sldMkLst>
          <pc:docMk/>
          <pc:sldMk cId="2739755190" sldId="260"/>
        </pc:sldMkLst>
        <pc:spChg chg="mod">
          <ac:chgData name="Rodrigo Malara" userId="d6dcf8413d90d1af" providerId="LiveId" clId="{EEC0EC91-2FB3-49A9-985E-DB3FC462FE9A}" dt="2021-05-18T23:50:26.307" v="2" actId="20577"/>
          <ac:spMkLst>
            <pc:docMk/>
            <pc:sldMk cId="2739755190" sldId="260"/>
            <ac:spMk id="3" creationId="{00000000-0000-0000-0000-000000000000}"/>
          </ac:spMkLst>
        </pc:spChg>
      </pc:sldChg>
      <pc:sldChg chg="modSp mod">
        <pc:chgData name="Rodrigo Malara" userId="d6dcf8413d90d1af" providerId="LiveId" clId="{EEC0EC91-2FB3-49A9-985E-DB3FC462FE9A}" dt="2021-05-19T00:33:31.748" v="3" actId="14100"/>
        <pc:sldMkLst>
          <pc:docMk/>
          <pc:sldMk cId="842898515" sldId="275"/>
        </pc:sldMkLst>
        <pc:spChg chg="mod">
          <ac:chgData name="Rodrigo Malara" userId="d6dcf8413d90d1af" providerId="LiveId" clId="{EEC0EC91-2FB3-49A9-985E-DB3FC462FE9A}" dt="2021-05-19T00:33:31.748" v="3" actId="14100"/>
          <ac:spMkLst>
            <pc:docMk/>
            <pc:sldMk cId="842898515" sldId="275"/>
            <ac:spMk id="31" creationId="{00000000-0000-0000-0000-000000000000}"/>
          </ac:spMkLst>
        </pc:spChg>
      </pc:sldChg>
      <pc:sldChg chg="modSp mod">
        <pc:chgData name="Rodrigo Malara" userId="d6dcf8413d90d1af" providerId="LiveId" clId="{EEC0EC91-2FB3-49A9-985E-DB3FC462FE9A}" dt="2021-05-19T00:37:59.630" v="8" actId="14100"/>
        <pc:sldMkLst>
          <pc:docMk/>
          <pc:sldMk cId="3385950970" sldId="276"/>
        </pc:sldMkLst>
        <pc:spChg chg="mod">
          <ac:chgData name="Rodrigo Malara" userId="d6dcf8413d90d1af" providerId="LiveId" clId="{EEC0EC91-2FB3-49A9-985E-DB3FC462FE9A}" dt="2021-05-19T00:37:59.630" v="8" actId="14100"/>
          <ac:spMkLst>
            <pc:docMk/>
            <pc:sldMk cId="3385950970" sldId="276"/>
            <ac:spMk id="45" creationId="{00000000-0000-0000-0000-000000000000}"/>
          </ac:spMkLst>
        </pc:spChg>
      </pc:sldChg>
      <pc:sldChg chg="modSp">
        <pc:chgData name="Rodrigo Malara" userId="d6dcf8413d90d1af" providerId="LiveId" clId="{EEC0EC91-2FB3-49A9-985E-DB3FC462FE9A}" dt="2021-05-19T00:34:41.414" v="7" actId="6549"/>
        <pc:sldMkLst>
          <pc:docMk/>
          <pc:sldMk cId="1286299405" sldId="277"/>
        </pc:sldMkLst>
        <pc:spChg chg="mod">
          <ac:chgData name="Rodrigo Malara" userId="d6dcf8413d90d1af" providerId="LiveId" clId="{EEC0EC91-2FB3-49A9-985E-DB3FC462FE9A}" dt="2021-05-19T00:34:41.414" v="7" actId="6549"/>
          <ac:spMkLst>
            <pc:docMk/>
            <pc:sldMk cId="1286299405" sldId="277"/>
            <ac:spMk id="3" creationId="{00000000-0000-0000-0000-000000000000}"/>
          </ac:spMkLst>
        </pc:spChg>
      </pc:sldChg>
    </pc:docChg>
  </pc:docChgLst>
  <pc:docChgLst>
    <pc:chgData name="Rodrigo Malara" userId="d6dcf8413d90d1af" providerId="LiveId" clId="{C97511F7-1A67-479E-9AB5-87A2C801C178}"/>
    <pc:docChg chg="custSel modSld">
      <pc:chgData name="Rodrigo Malara" userId="d6dcf8413d90d1af" providerId="LiveId" clId="{C97511F7-1A67-479E-9AB5-87A2C801C178}" dt="2020-05-29T00:44:30.569" v="30" actId="20577"/>
      <pc:docMkLst>
        <pc:docMk/>
      </pc:docMkLst>
      <pc:sldChg chg="modSp mod">
        <pc:chgData name="Rodrigo Malara" userId="d6dcf8413d90d1af" providerId="LiveId" clId="{C97511F7-1A67-479E-9AB5-87A2C801C178}" dt="2020-05-29T00:00:06.819" v="2" actId="20577"/>
        <pc:sldMkLst>
          <pc:docMk/>
          <pc:sldMk cId="532741657" sldId="263"/>
        </pc:sldMkLst>
        <pc:spChg chg="mod">
          <ac:chgData name="Rodrigo Malara" userId="d6dcf8413d90d1af" providerId="LiveId" clId="{C97511F7-1A67-479E-9AB5-87A2C801C178}" dt="2020-05-29T00:00:05.371" v="1" actId="20577"/>
          <ac:spMkLst>
            <pc:docMk/>
            <pc:sldMk cId="532741657" sldId="263"/>
            <ac:spMk id="15" creationId="{00000000-0000-0000-0000-000000000000}"/>
          </ac:spMkLst>
        </pc:spChg>
        <pc:spChg chg="mod">
          <ac:chgData name="Rodrigo Malara" userId="d6dcf8413d90d1af" providerId="LiveId" clId="{C97511F7-1A67-479E-9AB5-87A2C801C178}" dt="2020-05-29T00:00:06.819" v="2" actId="20577"/>
          <ac:spMkLst>
            <pc:docMk/>
            <pc:sldMk cId="532741657" sldId="263"/>
            <ac:spMk id="28" creationId="{00000000-0000-0000-0000-000000000000}"/>
          </ac:spMkLst>
        </pc:spChg>
        <pc:spChg chg="mod">
          <ac:chgData name="Rodrigo Malara" userId="d6dcf8413d90d1af" providerId="LiveId" clId="{C97511F7-1A67-479E-9AB5-87A2C801C178}" dt="2020-05-29T00:00:03.499" v="0" actId="20577"/>
          <ac:spMkLst>
            <pc:docMk/>
            <pc:sldMk cId="532741657" sldId="263"/>
            <ac:spMk id="31" creationId="{00000000-0000-0000-0000-000000000000}"/>
          </ac:spMkLst>
        </pc:spChg>
      </pc:sldChg>
      <pc:sldChg chg="modSp">
        <pc:chgData name="Rodrigo Malara" userId="d6dcf8413d90d1af" providerId="LiveId" clId="{C97511F7-1A67-479E-9AB5-87A2C801C178}" dt="2020-05-29T00:23:22.063" v="3" actId="6549"/>
        <pc:sldMkLst>
          <pc:docMk/>
          <pc:sldMk cId="2025719633" sldId="266"/>
        </pc:sldMkLst>
        <pc:spChg chg="mod">
          <ac:chgData name="Rodrigo Malara" userId="d6dcf8413d90d1af" providerId="LiveId" clId="{C97511F7-1A67-479E-9AB5-87A2C801C178}" dt="2020-05-29T00:23:22.063" v="3" actId="6549"/>
          <ac:spMkLst>
            <pc:docMk/>
            <pc:sldMk cId="2025719633" sldId="266"/>
            <ac:spMk id="3" creationId="{00000000-0000-0000-0000-000000000000}"/>
          </ac:spMkLst>
        </pc:spChg>
      </pc:sldChg>
      <pc:sldChg chg="modSp modAnim">
        <pc:chgData name="Rodrigo Malara" userId="d6dcf8413d90d1af" providerId="LiveId" clId="{C97511F7-1A67-479E-9AB5-87A2C801C178}" dt="2020-05-29T00:24:28.638" v="5" actId="20578"/>
        <pc:sldMkLst>
          <pc:docMk/>
          <pc:sldMk cId="3478536342" sldId="270"/>
        </pc:sldMkLst>
        <pc:spChg chg="mod">
          <ac:chgData name="Rodrigo Malara" userId="d6dcf8413d90d1af" providerId="LiveId" clId="{C97511F7-1A67-479E-9AB5-87A2C801C178}" dt="2020-05-29T00:24:26.730" v="4" actId="20578"/>
          <ac:spMkLst>
            <pc:docMk/>
            <pc:sldMk cId="3478536342" sldId="270"/>
            <ac:spMk id="3" creationId="{00000000-0000-0000-0000-000000000000}"/>
          </ac:spMkLst>
        </pc:spChg>
      </pc:sldChg>
      <pc:sldChg chg="modSp mod">
        <pc:chgData name="Rodrigo Malara" userId="d6dcf8413d90d1af" providerId="LiveId" clId="{C97511F7-1A67-479E-9AB5-87A2C801C178}" dt="2020-05-29T00:30:23.877" v="11" actId="20577"/>
        <pc:sldMkLst>
          <pc:docMk/>
          <pc:sldMk cId="2402199454" sldId="272"/>
        </pc:sldMkLst>
        <pc:spChg chg="mod">
          <ac:chgData name="Rodrigo Malara" userId="d6dcf8413d90d1af" providerId="LiveId" clId="{C97511F7-1A67-479E-9AB5-87A2C801C178}" dt="2020-05-29T00:30:18.382" v="9" actId="6549"/>
          <ac:spMkLst>
            <pc:docMk/>
            <pc:sldMk cId="2402199454" sldId="272"/>
            <ac:spMk id="2" creationId="{00000000-0000-0000-0000-000000000000}"/>
          </ac:spMkLst>
        </pc:spChg>
        <pc:spChg chg="mod">
          <ac:chgData name="Rodrigo Malara" userId="d6dcf8413d90d1af" providerId="LiveId" clId="{C97511F7-1A67-479E-9AB5-87A2C801C178}" dt="2020-05-29T00:30:23.877" v="11" actId="20577"/>
          <ac:spMkLst>
            <pc:docMk/>
            <pc:sldMk cId="2402199454" sldId="272"/>
            <ac:spMk id="3" creationId="{00000000-0000-0000-0000-000000000000}"/>
          </ac:spMkLst>
        </pc:spChg>
      </pc:sldChg>
      <pc:sldChg chg="modSp">
        <pc:chgData name="Rodrigo Malara" userId="d6dcf8413d90d1af" providerId="LiveId" clId="{C97511F7-1A67-479E-9AB5-87A2C801C178}" dt="2020-05-29T00:39:22.325" v="13" actId="14100"/>
        <pc:sldMkLst>
          <pc:docMk/>
          <pc:sldMk cId="842898515" sldId="275"/>
        </pc:sldMkLst>
        <pc:spChg chg="mod">
          <ac:chgData name="Rodrigo Malara" userId="d6dcf8413d90d1af" providerId="LiveId" clId="{C97511F7-1A67-479E-9AB5-87A2C801C178}" dt="2020-05-29T00:39:02.142" v="12" actId="14100"/>
          <ac:spMkLst>
            <pc:docMk/>
            <pc:sldMk cId="842898515" sldId="275"/>
            <ac:spMk id="45" creationId="{00000000-0000-0000-0000-000000000000}"/>
          </ac:spMkLst>
        </pc:spChg>
        <pc:spChg chg="mod">
          <ac:chgData name="Rodrigo Malara" userId="d6dcf8413d90d1af" providerId="LiveId" clId="{C97511F7-1A67-479E-9AB5-87A2C801C178}" dt="2020-05-29T00:39:22.325" v="13" actId="14100"/>
          <ac:spMkLst>
            <pc:docMk/>
            <pc:sldMk cId="842898515" sldId="275"/>
            <ac:spMk id="46" creationId="{00000000-0000-0000-0000-000000000000}"/>
          </ac:spMkLst>
        </pc:spChg>
        <pc:grpChg chg="mod">
          <ac:chgData name="Rodrigo Malara" userId="d6dcf8413d90d1af" providerId="LiveId" clId="{C97511F7-1A67-479E-9AB5-87A2C801C178}" dt="2020-05-29T00:39:22.325" v="13" actId="14100"/>
          <ac:grpSpMkLst>
            <pc:docMk/>
            <pc:sldMk cId="842898515" sldId="275"/>
            <ac:grpSpMk id="19" creationId="{00000000-0000-0000-0000-000000000000}"/>
          </ac:grpSpMkLst>
        </pc:grpChg>
        <pc:grpChg chg="mod">
          <ac:chgData name="Rodrigo Malara" userId="d6dcf8413d90d1af" providerId="LiveId" clId="{C97511F7-1A67-479E-9AB5-87A2C801C178}" dt="2020-05-29T00:39:02.142" v="12" actId="14100"/>
          <ac:grpSpMkLst>
            <pc:docMk/>
            <pc:sldMk cId="842898515" sldId="275"/>
            <ac:grpSpMk id="21" creationId="{00000000-0000-0000-0000-000000000000}"/>
          </ac:grpSpMkLst>
        </pc:grpChg>
        <pc:picChg chg="mod">
          <ac:chgData name="Rodrigo Malara" userId="d6dcf8413d90d1af" providerId="LiveId" clId="{C97511F7-1A67-479E-9AB5-87A2C801C178}" dt="2020-05-29T00:39:22.325" v="13" actId="14100"/>
          <ac:picMkLst>
            <pc:docMk/>
            <pc:sldMk cId="842898515" sldId="275"/>
            <ac:picMk id="35" creationId="{00000000-0000-0000-0000-000000000000}"/>
          </ac:picMkLst>
        </pc:picChg>
        <pc:picChg chg="mod">
          <ac:chgData name="Rodrigo Malara" userId="d6dcf8413d90d1af" providerId="LiveId" clId="{C97511F7-1A67-479E-9AB5-87A2C801C178}" dt="2020-05-29T00:39:02.142" v="12" actId="14100"/>
          <ac:picMkLst>
            <pc:docMk/>
            <pc:sldMk cId="842898515" sldId="275"/>
            <ac:picMk id="37" creationId="{00000000-0000-0000-0000-000000000000}"/>
          </ac:picMkLst>
        </pc:picChg>
        <pc:cxnChg chg="mod">
          <ac:chgData name="Rodrigo Malara" userId="d6dcf8413d90d1af" providerId="LiveId" clId="{C97511F7-1A67-479E-9AB5-87A2C801C178}" dt="2020-05-29T00:39:02.142" v="12" actId="14100"/>
          <ac:cxnSpMkLst>
            <pc:docMk/>
            <pc:sldMk cId="842898515" sldId="275"/>
            <ac:cxnSpMk id="18" creationId="{00000000-0000-0000-0000-000000000000}"/>
          </ac:cxnSpMkLst>
        </pc:cxnChg>
        <pc:cxnChg chg="mod">
          <ac:chgData name="Rodrigo Malara" userId="d6dcf8413d90d1af" providerId="LiveId" clId="{C97511F7-1A67-479E-9AB5-87A2C801C178}" dt="2020-05-29T00:39:22.325" v="13" actId="14100"/>
          <ac:cxnSpMkLst>
            <pc:docMk/>
            <pc:sldMk cId="842898515" sldId="275"/>
            <ac:cxnSpMk id="20" creationId="{00000000-0000-0000-0000-000000000000}"/>
          </ac:cxnSpMkLst>
        </pc:cxnChg>
      </pc:sldChg>
      <pc:sldChg chg="modSp mod">
        <pc:chgData name="Rodrigo Malara" userId="d6dcf8413d90d1af" providerId="LiveId" clId="{C97511F7-1A67-479E-9AB5-87A2C801C178}" dt="2020-05-29T00:40:11.637" v="16" actId="27636"/>
        <pc:sldMkLst>
          <pc:docMk/>
          <pc:sldMk cId="515102298" sldId="278"/>
        </pc:sldMkLst>
        <pc:spChg chg="mod">
          <ac:chgData name="Rodrigo Malara" userId="d6dcf8413d90d1af" providerId="LiveId" clId="{C97511F7-1A67-479E-9AB5-87A2C801C178}" dt="2020-05-29T00:40:11.637" v="16" actId="27636"/>
          <ac:spMkLst>
            <pc:docMk/>
            <pc:sldMk cId="515102298" sldId="278"/>
            <ac:spMk id="2" creationId="{00000000-0000-0000-0000-000000000000}"/>
          </ac:spMkLst>
        </pc:spChg>
      </pc:sldChg>
      <pc:sldChg chg="modSp">
        <pc:chgData name="Rodrigo Malara" userId="d6dcf8413d90d1af" providerId="LiveId" clId="{C97511F7-1A67-479E-9AB5-87A2C801C178}" dt="2020-05-29T00:41:36.091" v="23" actId="6549"/>
        <pc:sldMkLst>
          <pc:docMk/>
          <pc:sldMk cId="946989379" sldId="280"/>
        </pc:sldMkLst>
        <pc:spChg chg="mod">
          <ac:chgData name="Rodrigo Malara" userId="d6dcf8413d90d1af" providerId="LiveId" clId="{C97511F7-1A67-479E-9AB5-87A2C801C178}" dt="2020-05-29T00:41:36.091" v="23" actId="6549"/>
          <ac:spMkLst>
            <pc:docMk/>
            <pc:sldMk cId="946989379" sldId="280"/>
            <ac:spMk id="3" creationId="{00000000-0000-0000-0000-000000000000}"/>
          </ac:spMkLst>
        </pc:spChg>
      </pc:sldChg>
      <pc:sldChg chg="modSp mod">
        <pc:chgData name="Rodrigo Malara" userId="d6dcf8413d90d1af" providerId="LiveId" clId="{C97511F7-1A67-479E-9AB5-87A2C801C178}" dt="2020-05-29T00:40:28.985" v="21" actId="20577"/>
        <pc:sldMkLst>
          <pc:docMk/>
          <pc:sldMk cId="3636232514" sldId="281"/>
        </pc:sldMkLst>
        <pc:spChg chg="mod">
          <ac:chgData name="Rodrigo Malara" userId="d6dcf8413d90d1af" providerId="LiveId" clId="{C97511F7-1A67-479E-9AB5-87A2C801C178}" dt="2020-05-29T00:40:23.337" v="18" actId="20577"/>
          <ac:spMkLst>
            <pc:docMk/>
            <pc:sldMk cId="3636232514" sldId="281"/>
            <ac:spMk id="2" creationId="{00000000-0000-0000-0000-000000000000}"/>
          </ac:spMkLst>
        </pc:spChg>
        <pc:spChg chg="mod">
          <ac:chgData name="Rodrigo Malara" userId="d6dcf8413d90d1af" providerId="LiveId" clId="{C97511F7-1A67-479E-9AB5-87A2C801C178}" dt="2020-05-29T00:40:28.985" v="21" actId="20577"/>
          <ac:spMkLst>
            <pc:docMk/>
            <pc:sldMk cId="3636232514" sldId="281"/>
            <ac:spMk id="3" creationId="{00000000-0000-0000-0000-000000000000}"/>
          </ac:spMkLst>
        </pc:spChg>
      </pc:sldChg>
      <pc:sldChg chg="modSp mod">
        <pc:chgData name="Rodrigo Malara" userId="d6dcf8413d90d1af" providerId="LiveId" clId="{C97511F7-1A67-479E-9AB5-87A2C801C178}" dt="2020-05-29T00:43:32.833" v="25" actId="6549"/>
        <pc:sldMkLst>
          <pc:docMk/>
          <pc:sldMk cId="1712406110" sldId="284"/>
        </pc:sldMkLst>
        <pc:spChg chg="mod">
          <ac:chgData name="Rodrigo Malara" userId="d6dcf8413d90d1af" providerId="LiveId" clId="{C97511F7-1A67-479E-9AB5-87A2C801C178}" dt="2020-05-29T00:43:32.833" v="25" actId="6549"/>
          <ac:spMkLst>
            <pc:docMk/>
            <pc:sldMk cId="1712406110" sldId="284"/>
            <ac:spMk id="2" creationId="{00000000-0000-0000-0000-000000000000}"/>
          </ac:spMkLst>
        </pc:spChg>
      </pc:sldChg>
      <pc:sldChg chg="modSp mod">
        <pc:chgData name="Rodrigo Malara" userId="d6dcf8413d90d1af" providerId="LiveId" clId="{C97511F7-1A67-479E-9AB5-87A2C801C178}" dt="2020-05-29T00:44:30.569" v="30" actId="20577"/>
        <pc:sldMkLst>
          <pc:docMk/>
          <pc:sldMk cId="2087118058" sldId="286"/>
        </pc:sldMkLst>
        <pc:spChg chg="mod">
          <ac:chgData name="Rodrigo Malara" userId="d6dcf8413d90d1af" providerId="LiveId" clId="{C97511F7-1A67-479E-9AB5-87A2C801C178}" dt="2020-05-29T00:44:30.569" v="30" actId="20577"/>
          <ac:spMkLst>
            <pc:docMk/>
            <pc:sldMk cId="2087118058" sldId="286"/>
            <ac:spMk id="2" creationId="{00000000-0000-0000-0000-000000000000}"/>
          </ac:spMkLst>
        </pc:spChg>
      </pc:sldChg>
    </pc:docChg>
  </pc:docChgLst>
  <pc:docChgLst>
    <pc:chgData name="Rodrigo Malara" userId="d6dcf8413d90d1af" providerId="LiveId" clId="{238C1A92-427F-4FE2-B432-70FDEF421700}"/>
    <pc:docChg chg="modSld">
      <pc:chgData name="Rodrigo Malara" userId="d6dcf8413d90d1af" providerId="LiveId" clId="{238C1A92-427F-4FE2-B432-70FDEF421700}" dt="2021-05-28T22:58:15.660" v="12" actId="6549"/>
      <pc:docMkLst>
        <pc:docMk/>
      </pc:docMkLst>
      <pc:sldChg chg="modSp mod">
        <pc:chgData name="Rodrigo Malara" userId="d6dcf8413d90d1af" providerId="LiveId" clId="{238C1A92-427F-4FE2-B432-70FDEF421700}" dt="2021-05-28T22:56:50.284" v="1" actId="6549"/>
        <pc:sldMkLst>
          <pc:docMk/>
          <pc:sldMk cId="4266302311" sldId="279"/>
        </pc:sldMkLst>
        <pc:spChg chg="mod">
          <ac:chgData name="Rodrigo Malara" userId="d6dcf8413d90d1af" providerId="LiveId" clId="{238C1A92-427F-4FE2-B432-70FDEF421700}" dt="2021-05-28T22:56:50.284" v="1" actId="6549"/>
          <ac:spMkLst>
            <pc:docMk/>
            <pc:sldMk cId="4266302311" sldId="279"/>
            <ac:spMk id="2" creationId="{00000000-0000-0000-0000-000000000000}"/>
          </ac:spMkLst>
        </pc:spChg>
      </pc:sldChg>
      <pc:sldChg chg="modSp">
        <pc:chgData name="Rodrigo Malara" userId="d6dcf8413d90d1af" providerId="LiveId" clId="{238C1A92-427F-4FE2-B432-70FDEF421700}" dt="2021-05-28T22:57:43.618" v="6" actId="6549"/>
        <pc:sldMkLst>
          <pc:docMk/>
          <pc:sldMk cId="946989379" sldId="280"/>
        </pc:sldMkLst>
        <pc:spChg chg="mod">
          <ac:chgData name="Rodrigo Malara" userId="d6dcf8413d90d1af" providerId="LiveId" clId="{238C1A92-427F-4FE2-B432-70FDEF421700}" dt="2021-05-28T22:57:43.618" v="6" actId="6549"/>
          <ac:spMkLst>
            <pc:docMk/>
            <pc:sldMk cId="946989379" sldId="280"/>
            <ac:spMk id="3" creationId="{00000000-0000-0000-0000-000000000000}"/>
          </ac:spMkLst>
        </pc:spChg>
      </pc:sldChg>
      <pc:sldChg chg="modSp">
        <pc:chgData name="Rodrigo Malara" userId="d6dcf8413d90d1af" providerId="LiveId" clId="{238C1A92-427F-4FE2-B432-70FDEF421700}" dt="2021-05-28T22:58:15.660" v="12" actId="6549"/>
        <pc:sldMkLst>
          <pc:docMk/>
          <pc:sldMk cId="1712406110" sldId="284"/>
        </pc:sldMkLst>
        <pc:spChg chg="mod">
          <ac:chgData name="Rodrigo Malara" userId="d6dcf8413d90d1af" providerId="LiveId" clId="{238C1A92-427F-4FE2-B432-70FDEF421700}" dt="2021-05-28T22:58:15.660" v="12" actId="6549"/>
          <ac:spMkLst>
            <pc:docMk/>
            <pc:sldMk cId="1712406110" sldId="284"/>
            <ac:spMk id="3" creationId="{00000000-0000-0000-0000-000000000000}"/>
          </ac:spMkLst>
        </pc:spChg>
      </pc:sldChg>
    </pc:docChg>
  </pc:docChgLst>
  <pc:docChgLst>
    <pc:chgData name="Rodrigo Malara" userId="d6dcf8413d90d1af" providerId="LiveId" clId="{5DCFA981-1AB1-487B-88B8-0C7B8518EDAC}"/>
    <pc:docChg chg="custSel addSld delSld modSld">
      <pc:chgData name="Rodrigo Malara" userId="d6dcf8413d90d1af" providerId="LiveId" clId="{5DCFA981-1AB1-487B-88B8-0C7B8518EDAC}" dt="2019-09-29T16:56:35.956" v="1891"/>
      <pc:docMkLst>
        <pc:docMk/>
      </pc:docMkLst>
      <pc:sldChg chg="modSp">
        <pc:chgData name="Rodrigo Malara" userId="d6dcf8413d90d1af" providerId="LiveId" clId="{5DCFA981-1AB1-487B-88B8-0C7B8518EDAC}" dt="2019-09-29T15:39:18.580" v="0" actId="404"/>
        <pc:sldMkLst>
          <pc:docMk/>
          <pc:sldMk cId="2859237591" sldId="257"/>
        </pc:sldMkLst>
        <pc:spChg chg="mod">
          <ac:chgData name="Rodrigo Malara" userId="d6dcf8413d90d1af" providerId="LiveId" clId="{5DCFA981-1AB1-487B-88B8-0C7B8518EDAC}" dt="2019-09-29T15:39:18.580" v="0" actId="404"/>
          <ac:spMkLst>
            <pc:docMk/>
            <pc:sldMk cId="2859237591" sldId="257"/>
            <ac:spMk id="3" creationId="{00000000-0000-0000-0000-000000000000}"/>
          </ac:spMkLst>
        </pc:spChg>
      </pc:sldChg>
      <pc:sldChg chg="modSp">
        <pc:chgData name="Rodrigo Malara" userId="d6dcf8413d90d1af" providerId="LiveId" clId="{5DCFA981-1AB1-487B-88B8-0C7B8518EDAC}" dt="2019-09-29T16:27:07.827" v="1611" actId="20577"/>
        <pc:sldMkLst>
          <pc:docMk/>
          <pc:sldMk cId="657182370" sldId="259"/>
        </pc:sldMkLst>
        <pc:spChg chg="mod">
          <ac:chgData name="Rodrigo Malara" userId="d6dcf8413d90d1af" providerId="LiveId" clId="{5DCFA981-1AB1-487B-88B8-0C7B8518EDAC}" dt="2019-09-29T16:26:09.723" v="1526" actId="20577"/>
          <ac:spMkLst>
            <pc:docMk/>
            <pc:sldMk cId="657182370" sldId="259"/>
            <ac:spMk id="2" creationId="{00000000-0000-0000-0000-000000000000}"/>
          </ac:spMkLst>
        </pc:spChg>
        <pc:spChg chg="mod">
          <ac:chgData name="Rodrigo Malara" userId="d6dcf8413d90d1af" providerId="LiveId" clId="{5DCFA981-1AB1-487B-88B8-0C7B8518EDAC}" dt="2019-09-29T16:27:07.827" v="1611" actId="20577"/>
          <ac:spMkLst>
            <pc:docMk/>
            <pc:sldMk cId="657182370" sldId="259"/>
            <ac:spMk id="3" creationId="{00000000-0000-0000-0000-000000000000}"/>
          </ac:spMkLst>
        </pc:spChg>
      </pc:sldChg>
      <pc:sldChg chg="modSp">
        <pc:chgData name="Rodrigo Malara" userId="d6dcf8413d90d1af" providerId="LiveId" clId="{5DCFA981-1AB1-487B-88B8-0C7B8518EDAC}" dt="2019-09-29T16:31:27.079" v="1670" actId="20577"/>
        <pc:sldMkLst>
          <pc:docMk/>
          <pc:sldMk cId="2739755190" sldId="260"/>
        </pc:sldMkLst>
        <pc:spChg chg="mod">
          <ac:chgData name="Rodrigo Malara" userId="d6dcf8413d90d1af" providerId="LiveId" clId="{5DCFA981-1AB1-487B-88B8-0C7B8518EDAC}" dt="2019-09-29T15:39:19.226" v="1" actId="27636"/>
          <ac:spMkLst>
            <pc:docMk/>
            <pc:sldMk cId="2739755190" sldId="260"/>
            <ac:spMk id="2" creationId="{00000000-0000-0000-0000-000000000000}"/>
          </ac:spMkLst>
        </pc:spChg>
        <pc:spChg chg="mod">
          <ac:chgData name="Rodrigo Malara" userId="d6dcf8413d90d1af" providerId="LiveId" clId="{5DCFA981-1AB1-487B-88B8-0C7B8518EDAC}" dt="2019-09-29T16:31:27.079" v="1670" actId="20577"/>
          <ac:spMkLst>
            <pc:docMk/>
            <pc:sldMk cId="2739755190" sldId="260"/>
            <ac:spMk id="3" creationId="{00000000-0000-0000-0000-000000000000}"/>
          </ac:spMkLst>
        </pc:spChg>
      </pc:sldChg>
      <pc:sldChg chg="modSp">
        <pc:chgData name="Rodrigo Malara" userId="d6dcf8413d90d1af" providerId="LiveId" clId="{5DCFA981-1AB1-487B-88B8-0C7B8518EDAC}" dt="2019-09-29T16:16:33.381" v="1321" actId="1038"/>
        <pc:sldMkLst>
          <pc:docMk/>
          <pc:sldMk cId="4147882136" sldId="261"/>
        </pc:sldMkLst>
        <pc:spChg chg="mod">
          <ac:chgData name="Rodrigo Malara" userId="d6dcf8413d90d1af" providerId="LiveId" clId="{5DCFA981-1AB1-487B-88B8-0C7B8518EDAC}" dt="2019-09-29T16:15:52.025" v="1290" actId="6549"/>
          <ac:spMkLst>
            <pc:docMk/>
            <pc:sldMk cId="4147882136" sldId="261"/>
            <ac:spMk id="2" creationId="{00000000-0000-0000-0000-000000000000}"/>
          </ac:spMkLst>
        </pc:spChg>
        <pc:spChg chg="mod">
          <ac:chgData name="Rodrigo Malara" userId="d6dcf8413d90d1af" providerId="LiveId" clId="{5DCFA981-1AB1-487B-88B8-0C7B8518EDAC}" dt="2019-09-29T16:16:33.381" v="1321" actId="1038"/>
          <ac:spMkLst>
            <pc:docMk/>
            <pc:sldMk cId="4147882136" sldId="261"/>
            <ac:spMk id="27" creationId="{00000000-0000-0000-0000-000000000000}"/>
          </ac:spMkLst>
        </pc:spChg>
        <pc:spChg chg="mod">
          <ac:chgData name="Rodrigo Malara" userId="d6dcf8413d90d1af" providerId="LiveId" clId="{5DCFA981-1AB1-487B-88B8-0C7B8518EDAC}" dt="2019-09-29T16:16:09.790" v="1299"/>
          <ac:spMkLst>
            <pc:docMk/>
            <pc:sldMk cId="4147882136" sldId="261"/>
            <ac:spMk id="29" creationId="{00000000-0000-0000-0000-000000000000}"/>
          </ac:spMkLst>
        </pc:spChg>
        <pc:grpChg chg="mod">
          <ac:chgData name="Rodrigo Malara" userId="d6dcf8413d90d1af" providerId="LiveId" clId="{5DCFA981-1AB1-487B-88B8-0C7B8518EDAC}" dt="2019-09-29T16:16:20.314" v="1303"/>
          <ac:grpSpMkLst>
            <pc:docMk/>
            <pc:sldMk cId="4147882136" sldId="261"/>
            <ac:grpSpMk id="13" creationId="{00000000-0000-0000-0000-000000000000}"/>
          </ac:grpSpMkLst>
        </pc:grpChg>
        <pc:grpChg chg="mod">
          <ac:chgData name="Rodrigo Malara" userId="d6dcf8413d90d1af" providerId="LiveId" clId="{5DCFA981-1AB1-487B-88B8-0C7B8518EDAC}" dt="2019-09-29T16:16:04.324" v="1291"/>
          <ac:grpSpMkLst>
            <pc:docMk/>
            <pc:sldMk cId="4147882136" sldId="261"/>
            <ac:grpSpMk id="14" creationId="{00000000-0000-0000-0000-000000000000}"/>
          </ac:grpSpMkLst>
        </pc:grpChg>
      </pc:sldChg>
      <pc:sldChg chg="modSp modTransition">
        <pc:chgData name="Rodrigo Malara" userId="d6dcf8413d90d1af" providerId="LiveId" clId="{5DCFA981-1AB1-487B-88B8-0C7B8518EDAC}" dt="2019-09-29T16:15:25.332" v="1268" actId="20577"/>
        <pc:sldMkLst>
          <pc:docMk/>
          <pc:sldMk cId="2955937045" sldId="262"/>
        </pc:sldMkLst>
        <pc:spChg chg="mod">
          <ac:chgData name="Rodrigo Malara" userId="d6dcf8413d90d1af" providerId="LiveId" clId="{5DCFA981-1AB1-487B-88B8-0C7B8518EDAC}" dt="2019-09-29T16:15:25.332" v="1268" actId="20577"/>
          <ac:spMkLst>
            <pc:docMk/>
            <pc:sldMk cId="2955937045" sldId="262"/>
            <ac:spMk id="3" creationId="{00000000-0000-0000-0000-000000000000}"/>
          </ac:spMkLst>
        </pc:spChg>
        <pc:spChg chg="mod">
          <ac:chgData name="Rodrigo Malara" userId="d6dcf8413d90d1af" providerId="LiveId" clId="{5DCFA981-1AB1-487B-88B8-0C7B8518EDAC}" dt="2019-09-29T15:42:04.675" v="91" actId="20577"/>
          <ac:spMkLst>
            <pc:docMk/>
            <pc:sldMk cId="2955937045" sldId="262"/>
            <ac:spMk id="8" creationId="{00000000-0000-0000-0000-000000000000}"/>
          </ac:spMkLst>
        </pc:spChg>
      </pc:sldChg>
      <pc:sldChg chg="modSp">
        <pc:chgData name="Rodrigo Malara" userId="d6dcf8413d90d1af" providerId="LiveId" clId="{5DCFA981-1AB1-487B-88B8-0C7B8518EDAC}" dt="2019-09-29T16:15:46.274" v="1289" actId="20577"/>
        <pc:sldMkLst>
          <pc:docMk/>
          <pc:sldMk cId="532741657" sldId="263"/>
        </pc:sldMkLst>
        <pc:spChg chg="mod">
          <ac:chgData name="Rodrigo Malara" userId="d6dcf8413d90d1af" providerId="LiveId" clId="{5DCFA981-1AB1-487B-88B8-0C7B8518EDAC}" dt="2019-09-29T16:15:46.274" v="1289" actId="20577"/>
          <ac:spMkLst>
            <pc:docMk/>
            <pc:sldMk cId="532741657" sldId="263"/>
            <ac:spMk id="2" creationId="{00000000-0000-0000-0000-000000000000}"/>
          </ac:spMkLst>
        </pc:spChg>
      </pc:sldChg>
      <pc:sldChg chg="addSp modSp">
        <pc:chgData name="Rodrigo Malara" userId="d6dcf8413d90d1af" providerId="LiveId" clId="{5DCFA981-1AB1-487B-88B8-0C7B8518EDAC}" dt="2019-09-29T16:14:37.305" v="1235" actId="1035"/>
        <pc:sldMkLst>
          <pc:docMk/>
          <pc:sldMk cId="2047267893" sldId="264"/>
        </pc:sldMkLst>
        <pc:spChg chg="mod">
          <ac:chgData name="Rodrigo Malara" userId="d6dcf8413d90d1af" providerId="LiveId" clId="{5DCFA981-1AB1-487B-88B8-0C7B8518EDAC}" dt="2019-09-29T16:14:20.195" v="1222" actId="14100"/>
          <ac:spMkLst>
            <pc:docMk/>
            <pc:sldMk cId="2047267893" sldId="264"/>
            <ac:spMk id="6" creationId="{00000000-0000-0000-0000-000000000000}"/>
          </ac:spMkLst>
        </pc:spChg>
        <pc:spChg chg="mod">
          <ac:chgData name="Rodrigo Malara" userId="d6dcf8413d90d1af" providerId="LiveId" clId="{5DCFA981-1AB1-487B-88B8-0C7B8518EDAC}" dt="2019-09-29T16:14:37.305" v="1235" actId="1035"/>
          <ac:spMkLst>
            <pc:docMk/>
            <pc:sldMk cId="2047267893" sldId="264"/>
            <ac:spMk id="12" creationId="{00000000-0000-0000-0000-000000000000}"/>
          </ac:spMkLst>
        </pc:spChg>
        <pc:spChg chg="mod">
          <ac:chgData name="Rodrigo Malara" userId="d6dcf8413d90d1af" providerId="LiveId" clId="{5DCFA981-1AB1-487B-88B8-0C7B8518EDAC}" dt="2019-09-29T16:12:55.563" v="1202" actId="1076"/>
          <ac:spMkLst>
            <pc:docMk/>
            <pc:sldMk cId="2047267893" sldId="264"/>
            <ac:spMk id="15" creationId="{00000000-0000-0000-0000-000000000000}"/>
          </ac:spMkLst>
        </pc:spChg>
        <pc:spChg chg="mod">
          <ac:chgData name="Rodrigo Malara" userId="d6dcf8413d90d1af" providerId="LiveId" clId="{5DCFA981-1AB1-487B-88B8-0C7B8518EDAC}" dt="2019-09-29T16:12:33.575" v="1197" actId="1076"/>
          <ac:spMkLst>
            <pc:docMk/>
            <pc:sldMk cId="2047267893" sldId="264"/>
            <ac:spMk id="28" creationId="{00000000-0000-0000-0000-000000000000}"/>
          </ac:spMkLst>
        </pc:spChg>
        <pc:spChg chg="mod">
          <ac:chgData name="Rodrigo Malara" userId="d6dcf8413d90d1af" providerId="LiveId" clId="{5DCFA981-1AB1-487B-88B8-0C7B8518EDAC}" dt="2019-09-29T16:13:16.297" v="1211" actId="20577"/>
          <ac:spMkLst>
            <pc:docMk/>
            <pc:sldMk cId="2047267893" sldId="264"/>
            <ac:spMk id="52" creationId="{1EC32C98-F908-4AA3-8038-37E8E3A1E15F}"/>
          </ac:spMkLst>
        </pc:spChg>
        <pc:spChg chg="add mod">
          <ac:chgData name="Rodrigo Malara" userId="d6dcf8413d90d1af" providerId="LiveId" clId="{5DCFA981-1AB1-487B-88B8-0C7B8518EDAC}" dt="2019-09-29T16:14:02.859" v="1220" actId="1076"/>
          <ac:spMkLst>
            <pc:docMk/>
            <pc:sldMk cId="2047267893" sldId="264"/>
            <ac:spMk id="53" creationId="{928C9622-E6E3-4FAD-B6B6-C334536F0A0C}"/>
          </ac:spMkLst>
        </pc:spChg>
        <pc:grpChg chg="mod">
          <ac:chgData name="Rodrigo Malara" userId="d6dcf8413d90d1af" providerId="LiveId" clId="{5DCFA981-1AB1-487B-88B8-0C7B8518EDAC}" dt="2019-09-29T16:12:28.202" v="1196" actId="1076"/>
          <ac:grpSpMkLst>
            <pc:docMk/>
            <pc:sldMk cId="2047267893" sldId="264"/>
            <ac:grpSpMk id="13" creationId="{00000000-0000-0000-0000-000000000000}"/>
          </ac:grpSpMkLst>
        </pc:grpChg>
        <pc:grpChg chg="mod">
          <ac:chgData name="Rodrigo Malara" userId="d6dcf8413d90d1af" providerId="LiveId" clId="{5DCFA981-1AB1-487B-88B8-0C7B8518EDAC}" dt="2019-09-29T16:12:49.329" v="1201" actId="1076"/>
          <ac:grpSpMkLst>
            <pc:docMk/>
            <pc:sldMk cId="2047267893" sldId="264"/>
            <ac:grpSpMk id="14" creationId="{00000000-0000-0000-0000-000000000000}"/>
          </ac:grpSpMkLst>
        </pc:grpChg>
        <pc:grpChg chg="mod">
          <ac:chgData name="Rodrigo Malara" userId="d6dcf8413d90d1af" providerId="LiveId" clId="{5DCFA981-1AB1-487B-88B8-0C7B8518EDAC}" dt="2019-09-29T16:12:49.329" v="1201" actId="1076"/>
          <ac:grpSpMkLst>
            <pc:docMk/>
            <pc:sldMk cId="2047267893" sldId="264"/>
            <ac:grpSpMk id="21" creationId="{00000000-0000-0000-0000-000000000000}"/>
          </ac:grpSpMkLst>
        </pc:grpChg>
        <pc:grpChg chg="mod">
          <ac:chgData name="Rodrigo Malara" userId="d6dcf8413d90d1af" providerId="LiveId" clId="{5DCFA981-1AB1-487B-88B8-0C7B8518EDAC}" dt="2019-09-29T16:14:32.131" v="1233" actId="1035"/>
          <ac:grpSpMkLst>
            <pc:docMk/>
            <pc:sldMk cId="2047267893" sldId="264"/>
            <ac:grpSpMk id="22" creationId="{00000000-0000-0000-0000-000000000000}"/>
          </ac:grpSpMkLst>
        </pc:grpChg>
        <pc:grpChg chg="mod">
          <ac:chgData name="Rodrigo Malara" userId="d6dcf8413d90d1af" providerId="LiveId" clId="{5DCFA981-1AB1-487B-88B8-0C7B8518EDAC}" dt="2019-09-29T16:12:28.202" v="1196" actId="1076"/>
          <ac:grpSpMkLst>
            <pc:docMk/>
            <pc:sldMk cId="2047267893" sldId="264"/>
            <ac:grpSpMk id="26" creationId="{00000000-0000-0000-0000-000000000000}"/>
          </ac:grpSpMkLst>
        </pc:grpChg>
        <pc:grpChg chg="mod">
          <ac:chgData name="Rodrigo Malara" userId="d6dcf8413d90d1af" providerId="LiveId" clId="{5DCFA981-1AB1-487B-88B8-0C7B8518EDAC}" dt="2019-09-29T16:14:32.131" v="1233" actId="1035"/>
          <ac:grpSpMkLst>
            <pc:docMk/>
            <pc:sldMk cId="2047267893" sldId="264"/>
            <ac:grpSpMk id="42" creationId="{00000000-0000-0000-0000-000000000000}"/>
          </ac:grpSpMkLst>
        </pc:grpChg>
        <pc:grpChg chg="add mod">
          <ac:chgData name="Rodrigo Malara" userId="d6dcf8413d90d1af" providerId="LiveId" clId="{5DCFA981-1AB1-487B-88B8-0C7B8518EDAC}" dt="2019-09-29T16:13:56.923" v="1219" actId="1076"/>
          <ac:grpSpMkLst>
            <pc:docMk/>
            <pc:sldMk cId="2047267893" sldId="264"/>
            <ac:grpSpMk id="47" creationId="{93168D75-C25B-4178-A2E1-6ACF39B313E9}"/>
          </ac:grpSpMkLst>
        </pc:grpChg>
        <pc:grpChg chg="mod">
          <ac:chgData name="Rodrigo Malara" userId="d6dcf8413d90d1af" providerId="LiveId" clId="{5DCFA981-1AB1-487B-88B8-0C7B8518EDAC}" dt="2019-09-29T16:13:56.923" v="1219" actId="1076"/>
          <ac:grpSpMkLst>
            <pc:docMk/>
            <pc:sldMk cId="2047267893" sldId="264"/>
            <ac:grpSpMk id="48" creationId="{DD182EC4-D943-4687-958C-B3CE18B1AE85}"/>
          </ac:grpSpMkLst>
        </pc:grpChg>
        <pc:picChg chg="mod">
          <ac:chgData name="Rodrigo Malara" userId="d6dcf8413d90d1af" providerId="LiveId" clId="{5DCFA981-1AB1-487B-88B8-0C7B8518EDAC}" dt="2019-09-29T16:13:20.481" v="1213" actId="1076"/>
          <ac:picMkLst>
            <pc:docMk/>
            <pc:sldMk cId="2047267893" sldId="264"/>
            <ac:picMk id="50" creationId="{126703BD-EBA4-4555-A3AC-5552ED3739BF}"/>
          </ac:picMkLst>
        </pc:picChg>
        <pc:cxnChg chg="mod">
          <ac:chgData name="Rodrigo Malara" userId="d6dcf8413d90d1af" providerId="LiveId" clId="{5DCFA981-1AB1-487B-88B8-0C7B8518EDAC}" dt="2019-09-29T16:12:28.202" v="1196" actId="1076"/>
          <ac:cxnSpMkLst>
            <pc:docMk/>
            <pc:sldMk cId="2047267893" sldId="264"/>
            <ac:cxnSpMk id="16" creationId="{00000000-0000-0000-0000-000000000000}"/>
          </ac:cxnSpMkLst>
        </pc:cxnChg>
        <pc:cxnChg chg="mod">
          <ac:chgData name="Rodrigo Malara" userId="d6dcf8413d90d1af" providerId="LiveId" clId="{5DCFA981-1AB1-487B-88B8-0C7B8518EDAC}" dt="2019-09-29T16:12:59.707" v="1203" actId="14100"/>
          <ac:cxnSpMkLst>
            <pc:docMk/>
            <pc:sldMk cId="2047267893" sldId="264"/>
            <ac:cxnSpMk id="18" creationId="{00000000-0000-0000-0000-000000000000}"/>
          </ac:cxnSpMkLst>
        </pc:cxnChg>
        <pc:cxnChg chg="add mod">
          <ac:chgData name="Rodrigo Malara" userId="d6dcf8413d90d1af" providerId="LiveId" clId="{5DCFA981-1AB1-487B-88B8-0C7B8518EDAC}" dt="2019-09-29T16:14:07.317" v="1221" actId="14100"/>
          <ac:cxnSpMkLst>
            <pc:docMk/>
            <pc:sldMk cId="2047267893" sldId="264"/>
            <ac:cxnSpMk id="40" creationId="{9D8A2279-8A05-4ED8-8FF4-A4797AA8060B}"/>
          </ac:cxnSpMkLst>
        </pc:cxnChg>
        <pc:cxnChg chg="mod">
          <ac:chgData name="Rodrigo Malara" userId="d6dcf8413d90d1af" providerId="LiveId" clId="{5DCFA981-1AB1-487B-88B8-0C7B8518EDAC}" dt="2019-09-29T16:14:35.164" v="1234" actId="14100"/>
          <ac:cxnSpMkLst>
            <pc:docMk/>
            <pc:sldMk cId="2047267893" sldId="264"/>
            <ac:cxnSpMk id="49" creationId="{00000000-0000-0000-0000-000000000000}"/>
          </ac:cxnSpMkLst>
        </pc:cxnChg>
      </pc:sldChg>
      <pc:sldChg chg="modSp del">
        <pc:chgData name="Rodrigo Malara" userId="d6dcf8413d90d1af" providerId="LiveId" clId="{5DCFA981-1AB1-487B-88B8-0C7B8518EDAC}" dt="2019-09-29T16:56:29.669" v="1890" actId="2696"/>
        <pc:sldMkLst>
          <pc:docMk/>
          <pc:sldMk cId="29082265" sldId="265"/>
        </pc:sldMkLst>
        <pc:spChg chg="mod">
          <ac:chgData name="Rodrigo Malara" userId="d6dcf8413d90d1af" providerId="LiveId" clId="{5DCFA981-1AB1-487B-88B8-0C7B8518EDAC}" dt="2019-09-29T16:56:20.788" v="1889" actId="6549"/>
          <ac:spMkLst>
            <pc:docMk/>
            <pc:sldMk cId="29082265" sldId="265"/>
            <ac:spMk id="2" creationId="{00000000-0000-0000-0000-000000000000}"/>
          </ac:spMkLst>
        </pc:spChg>
      </pc:sldChg>
      <pc:sldChg chg="add">
        <pc:chgData name="Rodrigo Malara" userId="d6dcf8413d90d1af" providerId="LiveId" clId="{5DCFA981-1AB1-487B-88B8-0C7B8518EDAC}" dt="2019-09-29T16:56:35.956" v="1891"/>
        <pc:sldMkLst>
          <pc:docMk/>
          <pc:sldMk cId="2901652911" sldId="265"/>
        </pc:sldMkLst>
      </pc:sldChg>
      <pc:sldChg chg="addSp delSp modSp modAnim">
        <pc:chgData name="Rodrigo Malara" userId="d6dcf8413d90d1af" providerId="LiveId" clId="{5DCFA981-1AB1-487B-88B8-0C7B8518EDAC}" dt="2019-09-29T15:55:38.432" v="670" actId="20577"/>
        <pc:sldMkLst>
          <pc:docMk/>
          <pc:sldMk cId="2025719633" sldId="266"/>
        </pc:sldMkLst>
        <pc:spChg chg="mod">
          <ac:chgData name="Rodrigo Malara" userId="d6dcf8413d90d1af" providerId="LiveId" clId="{5DCFA981-1AB1-487B-88B8-0C7B8518EDAC}" dt="2019-09-29T15:41:00.770" v="61" actId="27636"/>
          <ac:spMkLst>
            <pc:docMk/>
            <pc:sldMk cId="2025719633" sldId="266"/>
            <ac:spMk id="2" creationId="{00000000-0000-0000-0000-000000000000}"/>
          </ac:spMkLst>
        </pc:spChg>
        <pc:spChg chg="mod">
          <ac:chgData name="Rodrigo Malara" userId="d6dcf8413d90d1af" providerId="LiveId" clId="{5DCFA981-1AB1-487B-88B8-0C7B8518EDAC}" dt="2019-09-29T15:55:38.432" v="670" actId="20577"/>
          <ac:spMkLst>
            <pc:docMk/>
            <pc:sldMk cId="2025719633" sldId="266"/>
            <ac:spMk id="3" creationId="{00000000-0000-0000-0000-000000000000}"/>
          </ac:spMkLst>
        </pc:spChg>
        <pc:spChg chg="mod">
          <ac:chgData name="Rodrigo Malara" userId="d6dcf8413d90d1af" providerId="LiveId" clId="{5DCFA981-1AB1-487B-88B8-0C7B8518EDAC}" dt="2019-09-29T15:43:45.462" v="127" actId="20577"/>
          <ac:spMkLst>
            <pc:docMk/>
            <pc:sldMk cId="2025719633" sldId="266"/>
            <ac:spMk id="8" creationId="{00000000-0000-0000-0000-000000000000}"/>
          </ac:spMkLst>
        </pc:spChg>
        <pc:graphicFrameChg chg="add del mod">
          <ac:chgData name="Rodrigo Malara" userId="d6dcf8413d90d1af" providerId="LiveId" clId="{5DCFA981-1AB1-487B-88B8-0C7B8518EDAC}" dt="2019-09-29T15:41:19.056" v="64"/>
          <ac:graphicFrameMkLst>
            <pc:docMk/>
            <pc:sldMk cId="2025719633" sldId="266"/>
            <ac:graphicFrameMk id="5" creationId="{81746BFE-DFEC-447B-9C75-3A23150D4801}"/>
          </ac:graphicFrameMkLst>
        </pc:graphicFrameChg>
      </pc:sldChg>
      <pc:sldChg chg="modSp modTransition modAnim">
        <pc:chgData name="Rodrigo Malara" userId="d6dcf8413d90d1af" providerId="LiveId" clId="{5DCFA981-1AB1-487B-88B8-0C7B8518EDAC}" dt="2019-09-29T16:11:46.308" v="1193"/>
        <pc:sldMkLst>
          <pc:docMk/>
          <pc:sldMk cId="2015297778" sldId="267"/>
        </pc:sldMkLst>
        <pc:spChg chg="mod">
          <ac:chgData name="Rodrigo Malara" userId="d6dcf8413d90d1af" providerId="LiveId" clId="{5DCFA981-1AB1-487B-88B8-0C7B8518EDAC}" dt="2019-09-29T16:11:07.004" v="1190" actId="6549"/>
          <ac:spMkLst>
            <pc:docMk/>
            <pc:sldMk cId="2015297778" sldId="267"/>
            <ac:spMk id="3" creationId="{00000000-0000-0000-0000-000000000000}"/>
          </ac:spMkLst>
        </pc:spChg>
        <pc:spChg chg="mod">
          <ac:chgData name="Rodrigo Malara" userId="d6dcf8413d90d1af" providerId="LiveId" clId="{5DCFA981-1AB1-487B-88B8-0C7B8518EDAC}" dt="2019-09-29T15:40:07.515" v="8" actId="20577"/>
          <ac:spMkLst>
            <pc:docMk/>
            <pc:sldMk cId="2015297778" sldId="267"/>
            <ac:spMk id="8" creationId="{00000000-0000-0000-0000-000000000000}"/>
          </ac:spMkLst>
        </pc:spChg>
      </pc:sldChg>
      <pc:sldChg chg="addSp modSp modAnim">
        <pc:chgData name="Rodrigo Malara" userId="d6dcf8413d90d1af" providerId="LiveId" clId="{5DCFA981-1AB1-487B-88B8-0C7B8518EDAC}" dt="2019-09-29T16:03:50.344" v="905" actId="1036"/>
        <pc:sldMkLst>
          <pc:docMk/>
          <pc:sldMk cId="4146759269" sldId="268"/>
        </pc:sldMkLst>
        <pc:spChg chg="mod">
          <ac:chgData name="Rodrigo Malara" userId="d6dcf8413d90d1af" providerId="LiveId" clId="{5DCFA981-1AB1-487B-88B8-0C7B8518EDAC}" dt="2019-09-29T16:03:50.344" v="905" actId="1036"/>
          <ac:spMkLst>
            <pc:docMk/>
            <pc:sldMk cId="4146759269" sldId="268"/>
            <ac:spMk id="3" creationId="{00000000-0000-0000-0000-000000000000}"/>
          </ac:spMkLst>
        </pc:spChg>
        <pc:spChg chg="mod">
          <ac:chgData name="Rodrigo Malara" userId="d6dcf8413d90d1af" providerId="LiveId" clId="{5DCFA981-1AB1-487B-88B8-0C7B8518EDAC}" dt="2019-09-29T16:03:46.231" v="903" actId="1038"/>
          <ac:spMkLst>
            <pc:docMk/>
            <pc:sldMk cId="4146759269" sldId="268"/>
            <ac:spMk id="5" creationId="{00000000-0000-0000-0000-000000000000}"/>
          </ac:spMkLst>
        </pc:spChg>
        <pc:spChg chg="mod">
          <ac:chgData name="Rodrigo Malara" userId="d6dcf8413d90d1af" providerId="LiveId" clId="{5DCFA981-1AB1-487B-88B8-0C7B8518EDAC}" dt="2019-09-29T15:42:15.462" v="97" actId="20577"/>
          <ac:spMkLst>
            <pc:docMk/>
            <pc:sldMk cId="4146759269" sldId="268"/>
            <ac:spMk id="8" creationId="{00000000-0000-0000-0000-000000000000}"/>
          </ac:spMkLst>
        </pc:spChg>
        <pc:picChg chg="add mod">
          <ac:chgData name="Rodrigo Malara" userId="d6dcf8413d90d1af" providerId="LiveId" clId="{5DCFA981-1AB1-487B-88B8-0C7B8518EDAC}" dt="2019-09-29T16:02:52.410" v="890" actId="1076"/>
          <ac:picMkLst>
            <pc:docMk/>
            <pc:sldMk cId="4146759269" sldId="268"/>
            <ac:picMk id="10" creationId="{5C37964E-98C6-4653-B583-AD7E2465A7EC}"/>
          </ac:picMkLst>
        </pc:picChg>
      </pc:sldChg>
      <pc:sldChg chg="modSp del">
        <pc:chgData name="Rodrigo Malara" userId="d6dcf8413d90d1af" providerId="LiveId" clId="{5DCFA981-1AB1-487B-88B8-0C7B8518EDAC}" dt="2019-09-29T15:40:40.299" v="14" actId="2696"/>
        <pc:sldMkLst>
          <pc:docMk/>
          <pc:sldMk cId="819139197" sldId="269"/>
        </pc:sldMkLst>
        <pc:spChg chg="mod">
          <ac:chgData name="Rodrigo Malara" userId="d6dcf8413d90d1af" providerId="LiveId" clId="{5DCFA981-1AB1-487B-88B8-0C7B8518EDAC}" dt="2019-09-29T15:40:20.227" v="13" actId="20577"/>
          <ac:spMkLst>
            <pc:docMk/>
            <pc:sldMk cId="819139197" sldId="269"/>
            <ac:spMk id="8" creationId="{00000000-0000-0000-0000-000000000000}"/>
          </ac:spMkLst>
        </pc:spChg>
      </pc:sldChg>
      <pc:sldChg chg="modSp">
        <pc:chgData name="Rodrigo Malara" userId="d6dcf8413d90d1af" providerId="LiveId" clId="{5DCFA981-1AB1-487B-88B8-0C7B8518EDAC}" dt="2019-09-29T15:54:32.964" v="625" actId="20577"/>
        <pc:sldMkLst>
          <pc:docMk/>
          <pc:sldMk cId="3478536342" sldId="270"/>
        </pc:sldMkLst>
        <pc:spChg chg="mod">
          <ac:chgData name="Rodrigo Malara" userId="d6dcf8413d90d1af" providerId="LiveId" clId="{5DCFA981-1AB1-487B-88B8-0C7B8518EDAC}" dt="2019-09-29T15:54:32.964" v="625" actId="20577"/>
          <ac:spMkLst>
            <pc:docMk/>
            <pc:sldMk cId="3478536342" sldId="270"/>
            <ac:spMk id="3" creationId="{00000000-0000-0000-0000-000000000000}"/>
          </ac:spMkLst>
        </pc:spChg>
        <pc:spChg chg="mod">
          <ac:chgData name="Rodrigo Malara" userId="d6dcf8413d90d1af" providerId="LiveId" clId="{5DCFA981-1AB1-487B-88B8-0C7B8518EDAC}" dt="2019-09-29T15:44:16.914" v="146" actId="20577"/>
          <ac:spMkLst>
            <pc:docMk/>
            <pc:sldMk cId="3478536342" sldId="270"/>
            <ac:spMk id="8" creationId="{00000000-0000-0000-0000-000000000000}"/>
          </ac:spMkLst>
        </pc:spChg>
      </pc:sldChg>
      <pc:sldChg chg="modSp modAnim">
        <pc:chgData name="Rodrigo Malara" userId="d6dcf8413d90d1af" providerId="LiveId" clId="{5DCFA981-1AB1-487B-88B8-0C7B8518EDAC}" dt="2019-09-29T15:52:06.939" v="523" actId="20577"/>
        <pc:sldMkLst>
          <pc:docMk/>
          <pc:sldMk cId="2963422641" sldId="271"/>
        </pc:sldMkLst>
        <pc:spChg chg="mod">
          <ac:chgData name="Rodrigo Malara" userId="d6dcf8413d90d1af" providerId="LiveId" clId="{5DCFA981-1AB1-487B-88B8-0C7B8518EDAC}" dt="2019-09-29T15:52:06.939" v="523" actId="20577"/>
          <ac:spMkLst>
            <pc:docMk/>
            <pc:sldMk cId="2963422641" sldId="271"/>
            <ac:spMk id="3" creationId="{00000000-0000-0000-0000-000000000000}"/>
          </ac:spMkLst>
        </pc:spChg>
        <pc:spChg chg="mod">
          <ac:chgData name="Rodrigo Malara" userId="d6dcf8413d90d1af" providerId="LiveId" clId="{5DCFA981-1AB1-487B-88B8-0C7B8518EDAC}" dt="2019-09-29T15:45:22.554" v="167" actId="20577"/>
          <ac:spMkLst>
            <pc:docMk/>
            <pc:sldMk cId="2963422641" sldId="271"/>
            <ac:spMk id="8" creationId="{00000000-0000-0000-0000-000000000000}"/>
          </ac:spMkLst>
        </pc:spChg>
      </pc:sldChg>
      <pc:sldChg chg="modSp modAnim">
        <pc:chgData name="Rodrigo Malara" userId="d6dcf8413d90d1af" providerId="LiveId" clId="{5DCFA981-1AB1-487B-88B8-0C7B8518EDAC}" dt="2019-09-29T16:56:04.873" v="1888" actId="20577"/>
        <pc:sldMkLst>
          <pc:docMk/>
          <pc:sldMk cId="2402199454" sldId="272"/>
        </pc:sldMkLst>
        <pc:spChg chg="mod">
          <ac:chgData name="Rodrigo Malara" userId="d6dcf8413d90d1af" providerId="LiveId" clId="{5DCFA981-1AB1-487B-88B8-0C7B8518EDAC}" dt="2019-09-29T15:39:19.355" v="2" actId="27636"/>
          <ac:spMkLst>
            <pc:docMk/>
            <pc:sldMk cId="2402199454" sldId="272"/>
            <ac:spMk id="2" creationId="{00000000-0000-0000-0000-000000000000}"/>
          </ac:spMkLst>
        </pc:spChg>
        <pc:spChg chg="mod">
          <ac:chgData name="Rodrigo Malara" userId="d6dcf8413d90d1af" providerId="LiveId" clId="{5DCFA981-1AB1-487B-88B8-0C7B8518EDAC}" dt="2019-09-29T16:56:04.873" v="1888" actId="20577"/>
          <ac:spMkLst>
            <pc:docMk/>
            <pc:sldMk cId="2402199454" sldId="272"/>
            <ac:spMk id="3" creationId="{00000000-0000-0000-0000-000000000000}"/>
          </ac:spMkLst>
        </pc:spChg>
        <pc:spChg chg="mod">
          <ac:chgData name="Rodrigo Malara" userId="d6dcf8413d90d1af" providerId="LiveId" clId="{5DCFA981-1AB1-487B-88B8-0C7B8518EDAC}" dt="2019-09-29T15:45:13.668" v="161" actId="20577"/>
          <ac:spMkLst>
            <pc:docMk/>
            <pc:sldMk cId="2402199454" sldId="272"/>
            <ac:spMk id="8" creationId="{00000000-0000-0000-0000-000000000000}"/>
          </ac:spMkLst>
        </pc:spChg>
      </pc:sldChg>
      <pc:sldChg chg="modSp">
        <pc:chgData name="Rodrigo Malara" userId="d6dcf8413d90d1af" providerId="LiveId" clId="{5DCFA981-1AB1-487B-88B8-0C7B8518EDAC}" dt="2019-09-29T15:45:06.311" v="155" actId="20577"/>
        <pc:sldMkLst>
          <pc:docMk/>
          <pc:sldMk cId="2775435618" sldId="273"/>
        </pc:sldMkLst>
        <pc:spChg chg="mod">
          <ac:chgData name="Rodrigo Malara" userId="d6dcf8413d90d1af" providerId="LiveId" clId="{5DCFA981-1AB1-487B-88B8-0C7B8518EDAC}" dt="2019-09-29T15:45:06.311" v="155" actId="20577"/>
          <ac:spMkLst>
            <pc:docMk/>
            <pc:sldMk cId="2775435618" sldId="273"/>
            <ac:spMk id="8" creationId="{00000000-0000-0000-0000-000000000000}"/>
          </ac:spMkLst>
        </pc:spChg>
      </pc:sldChg>
      <pc:sldChg chg="modSp">
        <pc:chgData name="Rodrigo Malara" userId="d6dcf8413d90d1af" providerId="LiveId" clId="{5DCFA981-1AB1-487B-88B8-0C7B8518EDAC}" dt="2019-09-29T16:32:15.960" v="1676" actId="1037"/>
        <pc:sldMkLst>
          <pc:docMk/>
          <pc:sldMk cId="3636232514" sldId="281"/>
        </pc:sldMkLst>
        <pc:spChg chg="mod">
          <ac:chgData name="Rodrigo Malara" userId="d6dcf8413d90d1af" providerId="LiveId" clId="{5DCFA981-1AB1-487B-88B8-0C7B8518EDAC}" dt="2019-09-29T16:32:15.960" v="1676" actId="1037"/>
          <ac:spMkLst>
            <pc:docMk/>
            <pc:sldMk cId="3636232514" sldId="281"/>
            <ac:spMk id="3" creationId="{00000000-0000-0000-0000-000000000000}"/>
          </ac:spMkLst>
        </pc:spChg>
      </pc:sldChg>
      <pc:sldChg chg="modSp">
        <pc:chgData name="Rodrigo Malara" userId="d6dcf8413d90d1af" providerId="LiveId" clId="{5DCFA981-1AB1-487B-88B8-0C7B8518EDAC}" dt="2019-09-29T16:33:22.585" v="1700" actId="20577"/>
        <pc:sldMkLst>
          <pc:docMk/>
          <pc:sldMk cId="3464556501" sldId="282"/>
        </pc:sldMkLst>
        <pc:spChg chg="mod">
          <ac:chgData name="Rodrigo Malara" userId="d6dcf8413d90d1af" providerId="LiveId" clId="{5DCFA981-1AB1-487B-88B8-0C7B8518EDAC}" dt="2019-09-29T16:33:22.585" v="1700" actId="20577"/>
          <ac:spMkLst>
            <pc:docMk/>
            <pc:sldMk cId="3464556501" sldId="282"/>
            <ac:spMk id="3" creationId="{00000000-0000-0000-0000-000000000000}"/>
          </ac:spMkLst>
        </pc:spChg>
      </pc:sldChg>
      <pc:sldChg chg="addSp delSp modSp add modAnim">
        <pc:chgData name="Rodrigo Malara" userId="d6dcf8413d90d1af" providerId="LiveId" clId="{5DCFA981-1AB1-487B-88B8-0C7B8518EDAC}" dt="2019-09-29T16:51:40.772" v="1753" actId="108"/>
        <pc:sldMkLst>
          <pc:docMk/>
          <pc:sldMk cId="4261744215" sldId="287"/>
        </pc:sldMkLst>
        <pc:spChg chg="mod">
          <ac:chgData name="Rodrigo Malara" userId="d6dcf8413d90d1af" providerId="LiveId" clId="{5DCFA981-1AB1-487B-88B8-0C7B8518EDAC}" dt="2019-09-29T16:34:48.172" v="1732" actId="20577"/>
          <ac:spMkLst>
            <pc:docMk/>
            <pc:sldMk cId="4261744215" sldId="287"/>
            <ac:spMk id="2" creationId="{00000000-0000-0000-0000-000000000000}"/>
          </ac:spMkLst>
        </pc:spChg>
        <pc:spChg chg="mod">
          <ac:chgData name="Rodrigo Malara" userId="d6dcf8413d90d1af" providerId="LiveId" clId="{5DCFA981-1AB1-487B-88B8-0C7B8518EDAC}" dt="2019-09-29T16:51:40.772" v="1753" actId="108"/>
          <ac:spMkLst>
            <pc:docMk/>
            <pc:sldMk cId="4261744215" sldId="287"/>
            <ac:spMk id="3" creationId="{00000000-0000-0000-0000-000000000000}"/>
          </ac:spMkLst>
        </pc:spChg>
        <pc:picChg chg="add mod">
          <ac:chgData name="Rodrigo Malara" userId="d6dcf8413d90d1af" providerId="LiveId" clId="{5DCFA981-1AB1-487B-88B8-0C7B8518EDAC}" dt="2019-09-29T16:38:15.355" v="1735" actId="1076"/>
          <ac:picMkLst>
            <pc:docMk/>
            <pc:sldMk cId="4261744215" sldId="287"/>
            <ac:picMk id="5" creationId="{4ED33D8C-BC97-40F8-8394-6FE07D5AB9EC}"/>
          </ac:picMkLst>
        </pc:picChg>
        <pc:picChg chg="del">
          <ac:chgData name="Rodrigo Malara" userId="d6dcf8413d90d1af" providerId="LiveId" clId="{5DCFA981-1AB1-487B-88B8-0C7B8518EDAC}" dt="2019-09-29T16:34:53.272" v="1733" actId="478"/>
          <ac:picMkLst>
            <pc:docMk/>
            <pc:sldMk cId="4261744215" sldId="287"/>
            <ac:picMk id="7170"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555E27-A0E6-45CF-BAB7-E5FC8A47E6EB}" type="datetimeFigureOut">
              <a:rPr lang="en-US" smtClean="0"/>
              <a:t>5/28/2021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D979F0-220C-4DB9-9B82-AC6077A364EF}" type="slidenum">
              <a:rPr lang="en-US" smtClean="0"/>
              <a:t>‹nº›</a:t>
            </a:fld>
            <a:endParaRPr lang="en-US"/>
          </a:p>
        </p:txBody>
      </p:sp>
    </p:spTree>
    <p:extLst>
      <p:ext uri="{BB962C8B-B14F-4D97-AF65-F5344CB8AC3E}">
        <p14:creationId xmlns:p14="http://schemas.microsoft.com/office/powerpoint/2010/main" val="908342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2107" y="1905000"/>
            <a:ext cx="6859786" cy="2667000"/>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142107" y="5105400"/>
            <a:ext cx="6859786"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grpSp>
        <p:nvGrpSpPr>
          <p:cNvPr id="256" name="line"/>
          <p:cNvGrpSpPr/>
          <p:nvPr/>
        </p:nvGrpSpPr>
        <p:grpSpPr bwMode="invGray">
          <a:xfrm>
            <a:off x="1188982" y="4724400"/>
            <a:ext cx="6475638"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line"/>
          <p:cNvGrpSpPr/>
          <p:nvPr/>
        </p:nvGrpSpPr>
        <p:grpSpPr bwMode="invGray">
          <a:xfrm>
            <a:off x="1142108" y="1514475"/>
            <a:ext cx="7929246"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eaLnBrk="1" latinLnBrk="0" hangingPunct="1"/>
            <a:fld id="{016B1E20-C6ED-4249-B237-A398811F5FC6}" type="datetime1">
              <a:rPr lang="en-US" smtClean="0"/>
              <a:t>5/28/2021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‹nº›</a:t>
            </a:fld>
            <a:endParaRPr kumimoji="0" lang="en-US"/>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line"/>
          <p:cNvGrpSpPr/>
          <p:nvPr/>
        </p:nvGrpSpPr>
        <p:grpSpPr bwMode="invGray">
          <a:xfrm rot="5400000">
            <a:off x="4338754" y="3480593"/>
            <a:ext cx="6492240" cy="48019"/>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Vertical Title 1"/>
          <p:cNvSpPr>
            <a:spLocks noGrp="1"/>
          </p:cNvSpPr>
          <p:nvPr>
            <p:ph type="title" orient="vert"/>
          </p:nvPr>
        </p:nvSpPr>
        <p:spPr>
          <a:xfrm>
            <a:off x="7773233" y="274639"/>
            <a:ext cx="1028968" cy="5901747"/>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456128" y="277814"/>
            <a:ext cx="6859787" cy="5898573"/>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eaLnBrk="1" latinLnBrk="0" hangingPunct="1"/>
            <a:fld id="{88395858-7EBD-497F-A158-BFA317996A89}" type="datetime1">
              <a:rPr lang="en-US" smtClean="0"/>
              <a:t>5/28/2021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‹nº›</a:t>
            </a:fld>
            <a:endParaRPr kumimoji="0" lang="en-US"/>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67" name="line"/>
          <p:cNvGrpSpPr/>
          <p:nvPr/>
        </p:nvGrpSpPr>
        <p:grpSpPr bwMode="invGray">
          <a:xfrm>
            <a:off x="1142108" y="1514475"/>
            <a:ext cx="7929246"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a:xfrm>
            <a:off x="1142108" y="274638"/>
            <a:ext cx="6859785" cy="1020762"/>
          </a:xfrm>
        </p:spPr>
        <p:txBody>
          <a:bodyPr/>
          <a:lstStyle/>
          <a:p>
            <a:r>
              <a:rPr lang="en-US"/>
              <a:t>Click to edit Master title style</a:t>
            </a:r>
            <a:endParaRPr/>
          </a:p>
        </p:txBody>
      </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pPr eaLnBrk="1" latinLnBrk="0" hangingPunct="1"/>
            <a:fld id="{8A804A70-A8F6-4E5C-BB1A-F47142DFA4D9}" type="datetime1">
              <a:rPr lang="en-US" smtClean="0"/>
              <a:t>5/28/2021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‹nº›</a:t>
            </a:fld>
            <a:endParaRPr kumimoji="0" lang="en-US"/>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55" name="line"/>
          <p:cNvGrpSpPr/>
          <p:nvPr/>
        </p:nvGrpSpPr>
        <p:grpSpPr bwMode="invGray">
          <a:xfrm>
            <a:off x="1188982" y="4724400"/>
            <a:ext cx="6475638"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2" name="Title 1"/>
          <p:cNvSpPr>
            <a:spLocks noGrp="1"/>
          </p:cNvSpPr>
          <p:nvPr>
            <p:ph type="title"/>
          </p:nvPr>
        </p:nvSpPr>
        <p:spPr>
          <a:xfrm>
            <a:off x="1142107" y="1905000"/>
            <a:ext cx="6859786" cy="2667000"/>
          </a:xfrm>
        </p:spPr>
        <p:txBody>
          <a:bodyPr anchor="b">
            <a:noAutofit/>
          </a:bodyPr>
          <a:lstStyle>
            <a:lvl1pPr algn="l">
              <a:defRPr sz="4400" b="0" cap="none" baseline="0"/>
            </a:lvl1pPr>
          </a:lstStyle>
          <a:p>
            <a:r>
              <a:rPr lang="en-US"/>
              <a:t>Click to edit Master title style</a:t>
            </a:r>
            <a:endParaRPr/>
          </a:p>
        </p:txBody>
      </p:sp>
      <p:sp>
        <p:nvSpPr>
          <p:cNvPr id="3" name="Text Placeholder 2"/>
          <p:cNvSpPr>
            <a:spLocks noGrp="1"/>
          </p:cNvSpPr>
          <p:nvPr>
            <p:ph type="body" idx="1"/>
          </p:nvPr>
        </p:nvSpPr>
        <p:spPr>
          <a:xfrm>
            <a:off x="1142107" y="5102526"/>
            <a:ext cx="6859786"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eaLnBrk="1" latinLnBrk="0" hangingPunct="1"/>
            <a:fld id="{9FF67A79-8D1E-4E4E-BB0B-E54E3690DCBF}" type="datetime1">
              <a:rPr lang="en-US" smtClean="0"/>
              <a:t>5/28/2021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‹nº›</a:t>
            </a:fld>
            <a:endParaRPr kumimoji="0" lang="en-US"/>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58" name="line"/>
          <p:cNvGrpSpPr/>
          <p:nvPr/>
        </p:nvGrpSpPr>
        <p:grpSpPr bwMode="invGray">
          <a:xfrm>
            <a:off x="1142108" y="1514475"/>
            <a:ext cx="7929246"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a:xfrm>
            <a:off x="1142108" y="274638"/>
            <a:ext cx="6859785" cy="1020762"/>
          </a:xfrm>
        </p:spPr>
        <p:txBody>
          <a:bodyPr/>
          <a:lstStyle/>
          <a:p>
            <a:r>
              <a:rPr lang="en-US"/>
              <a:t>Click to edit Master title style</a:t>
            </a:r>
            <a:endParaRPr/>
          </a:p>
        </p:txBody>
      </p:sp>
      <p:sp>
        <p:nvSpPr>
          <p:cNvPr id="3" name="Content Placeholder 2"/>
          <p:cNvSpPr>
            <a:spLocks noGrp="1"/>
          </p:cNvSpPr>
          <p:nvPr>
            <p:ph sz="half" idx="1"/>
          </p:nvPr>
        </p:nvSpPr>
        <p:spPr>
          <a:xfrm>
            <a:off x="1142107" y="1905000"/>
            <a:ext cx="3315563"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686332" y="1905000"/>
            <a:ext cx="3315562"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pPr eaLnBrk="1" latinLnBrk="0" hangingPunct="1"/>
            <a:fld id="{5AF81D7E-8132-4C92-8ACF-1E7306883854}" type="datetime1">
              <a:rPr lang="en-US" smtClean="0"/>
              <a:t>5/28/2021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‹nº›</a:t>
            </a:fld>
            <a:endParaRPr kumimoji="0" lang="en-US"/>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60" name="line"/>
          <p:cNvGrpSpPr/>
          <p:nvPr/>
        </p:nvGrpSpPr>
        <p:grpSpPr bwMode="invGray">
          <a:xfrm>
            <a:off x="1142108" y="1514475"/>
            <a:ext cx="7929246"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a:xfrm>
            <a:off x="1142108" y="274638"/>
            <a:ext cx="6859785" cy="1020762"/>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42107" y="1905000"/>
            <a:ext cx="3313277"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2107" y="2819400"/>
            <a:ext cx="3313277"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688616" y="1905000"/>
            <a:ext cx="3313277"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88616" y="2819400"/>
            <a:ext cx="3313277"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pPr eaLnBrk="1" latinLnBrk="0" hangingPunct="1"/>
            <a:fld id="{539C1B12-81CC-45A0-A757-4F4335AD3B17}" type="datetime1">
              <a:rPr lang="en-US" smtClean="0"/>
              <a:t>5/28/2021</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‹nº›</a:t>
            </a:fld>
            <a:endParaRPr kumimoji="0" lang="en-US"/>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6" name="line"/>
          <p:cNvGrpSpPr/>
          <p:nvPr/>
        </p:nvGrpSpPr>
        <p:grpSpPr bwMode="invGray">
          <a:xfrm>
            <a:off x="1142108" y="1514475"/>
            <a:ext cx="7929246"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pPr eaLnBrk="1" latinLnBrk="0" hangingPunct="1"/>
            <a:fld id="{6B42E639-1B06-4816-BA8D-1E1953CDF492}" type="datetime1">
              <a:rPr lang="en-US" smtClean="0"/>
              <a:t>5/28/2021</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‹nº›</a:t>
            </a:fld>
            <a:endParaRPr kumimoji="0" lang="en-US"/>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591E4F34-E988-4288-B03F-887ED94F99D9}" type="datetime1">
              <a:rPr lang="en-US" smtClean="0"/>
              <a:t>5/28/2021</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‹nº›</a:t>
            </a:fld>
            <a:endParaRPr kumimoji="0" lang="en-US"/>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615" name="frame"/>
          <p:cNvGrpSpPr/>
          <p:nvPr/>
        </p:nvGrpSpPr>
        <p:grpSpPr bwMode="invGray">
          <a:xfrm>
            <a:off x="3314242" y="1630822"/>
            <a:ext cx="4719500"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2" name="Title 1"/>
          <p:cNvSpPr>
            <a:spLocks noGrp="1"/>
          </p:cNvSpPr>
          <p:nvPr>
            <p:ph type="title"/>
          </p:nvPr>
        </p:nvSpPr>
        <p:spPr>
          <a:xfrm>
            <a:off x="1142108" y="274638"/>
            <a:ext cx="6859785" cy="1020762"/>
          </a:xfrm>
        </p:spPr>
        <p:txBody>
          <a:bodyPr anchor="b">
            <a:noAutofit/>
          </a:bodyPr>
          <a:lstStyle>
            <a:lvl1pPr algn="l">
              <a:defRPr sz="3200" b="0"/>
            </a:lvl1pPr>
          </a:lstStyle>
          <a:p>
            <a:r>
              <a:rPr lang="en-US"/>
              <a:t>Click to edit Master title style</a:t>
            </a:r>
            <a:endParaRPr/>
          </a:p>
        </p:txBody>
      </p:sp>
      <p:sp>
        <p:nvSpPr>
          <p:cNvPr id="3" name="Content Placeholder 2"/>
          <p:cNvSpPr>
            <a:spLocks noGrp="1"/>
          </p:cNvSpPr>
          <p:nvPr>
            <p:ph idx="1"/>
          </p:nvPr>
        </p:nvSpPr>
        <p:spPr>
          <a:xfrm>
            <a:off x="3533436" y="1905000"/>
            <a:ext cx="4253068"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142107" y="3429000"/>
            <a:ext cx="2057936"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eaLnBrk="1" latinLnBrk="0" hangingPunct="1"/>
            <a:fld id="{76359E3C-798A-4C50-9F89-017062E65D70}" type="datetime1">
              <a:rPr lang="en-US" smtClean="0"/>
              <a:t>5/28/2021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‹nº›</a:t>
            </a:fld>
            <a:endParaRPr kumimoji="0" lang="en-US"/>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614" name="frame"/>
          <p:cNvGrpSpPr/>
          <p:nvPr/>
        </p:nvGrpSpPr>
        <p:grpSpPr bwMode="invGray">
          <a:xfrm flipH="1">
            <a:off x="1085908" y="1630822"/>
            <a:ext cx="4719500"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2" name="Title 1"/>
          <p:cNvSpPr>
            <a:spLocks noGrp="1"/>
          </p:cNvSpPr>
          <p:nvPr>
            <p:ph type="title"/>
          </p:nvPr>
        </p:nvSpPr>
        <p:spPr>
          <a:xfrm>
            <a:off x="1142108" y="274638"/>
            <a:ext cx="6859785" cy="1020762"/>
          </a:xfrm>
        </p:spPr>
        <p:txBody>
          <a:bodyPr anchor="b">
            <a:noAutofit/>
          </a:bodyPr>
          <a:lstStyle>
            <a:lvl1pPr algn="l">
              <a:defRPr sz="3200" b="0"/>
            </a:lvl1pPr>
          </a:lstStyle>
          <a:p>
            <a:r>
              <a:rPr lang="en-US"/>
              <a:t>Click to edit Master title style</a:t>
            </a:r>
            <a:endParaRPr/>
          </a:p>
        </p:txBody>
      </p:sp>
      <p:sp>
        <p:nvSpPr>
          <p:cNvPr id="3" name="Picture Placeholder 2"/>
          <p:cNvSpPr>
            <a:spLocks noGrp="1"/>
          </p:cNvSpPr>
          <p:nvPr>
            <p:ph type="pic" idx="1"/>
          </p:nvPr>
        </p:nvSpPr>
        <p:spPr>
          <a:xfrm>
            <a:off x="1309719" y="1884311"/>
            <a:ext cx="4253068"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931014" y="3411748"/>
            <a:ext cx="2057936"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eaLnBrk="1" latinLnBrk="0" hangingPunct="1"/>
            <a:fld id="{EED07EF3-C3D4-4227-BC31-9DBECDD5042E}" type="datetime1">
              <a:rPr lang="en-US" smtClean="0"/>
              <a:t>5/28/2021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eaLnBrk="1" latinLnBrk="0" hangingPunct="1"/>
            <a:fld id="{D2E57653-3E58-4892-A7ED-712530ACC680}" type="slidenum">
              <a:rPr kumimoji="0" lang="en-US" smtClean="0"/>
              <a:pPr eaLnBrk="1" latinLnBrk="0" hangingPunct="1"/>
              <a:t>‹nº›</a:t>
            </a:fld>
            <a:endParaRPr kumimoji="0" lang="en-US"/>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2108" y="274638"/>
            <a:ext cx="6859785"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142108" y="1905000"/>
            <a:ext cx="6859786"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058287" y="6400801"/>
            <a:ext cx="933137" cy="276226"/>
          </a:xfrm>
          <a:prstGeom prst="rect">
            <a:avLst/>
          </a:prstGeom>
        </p:spPr>
        <p:txBody>
          <a:bodyPr vert="horz" lIns="91440" tIns="45720" rIns="91440" bIns="45720" rtlCol="0" anchor="ctr"/>
          <a:lstStyle>
            <a:lvl1pPr algn="r">
              <a:defRPr sz="1000">
                <a:solidFill>
                  <a:schemeClr val="tx1">
                    <a:tint val="75000"/>
                  </a:schemeClr>
                </a:solidFill>
              </a:defRPr>
            </a:lvl1pPr>
          </a:lstStyle>
          <a:p>
            <a:pPr eaLnBrk="1" latinLnBrk="0" hangingPunct="1"/>
            <a:fld id="{66F928FD-753C-4628-81F2-F9AF39E16452}" type="datetime1">
              <a:rPr lang="en-US" smtClean="0"/>
              <a:t>5/28/2021</a:t>
            </a:fld>
            <a:endParaRPr lang="en-US"/>
          </a:p>
        </p:txBody>
      </p:sp>
      <p:sp>
        <p:nvSpPr>
          <p:cNvPr id="5" name="Footer Placeholder 4"/>
          <p:cNvSpPr>
            <a:spLocks noGrp="1"/>
          </p:cNvSpPr>
          <p:nvPr>
            <p:ph type="ftr" sz="quarter" idx="3"/>
          </p:nvPr>
        </p:nvSpPr>
        <p:spPr>
          <a:xfrm>
            <a:off x="1142107" y="6400801"/>
            <a:ext cx="4744685" cy="276226"/>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kumimoji="0" lang="en-US"/>
          </a:p>
        </p:txBody>
      </p:sp>
      <p:sp>
        <p:nvSpPr>
          <p:cNvPr id="6" name="Slide Number Placeholder 5"/>
          <p:cNvSpPr>
            <a:spLocks noGrp="1"/>
          </p:cNvSpPr>
          <p:nvPr>
            <p:ph type="sldNum" sz="quarter" idx="4"/>
          </p:nvPr>
        </p:nvSpPr>
        <p:spPr>
          <a:xfrm>
            <a:off x="7144419" y="6400801"/>
            <a:ext cx="857475" cy="276226"/>
          </a:xfrm>
          <a:prstGeom prst="rect">
            <a:avLst/>
          </a:prstGeom>
        </p:spPr>
        <p:txBody>
          <a:bodyPr vert="horz" lIns="91440" tIns="45720" rIns="91440" bIns="45720" rtlCol="0" anchor="ctr"/>
          <a:lstStyle>
            <a:lvl1pPr algn="r">
              <a:defRPr sz="1000">
                <a:solidFill>
                  <a:schemeClr val="tx1">
                    <a:tint val="75000"/>
                  </a:schemeClr>
                </a:solidFill>
              </a:defRPr>
            </a:lvl1pPr>
          </a:lstStyle>
          <a:p>
            <a:pPr eaLnBrk="1" latinLnBrk="0" hangingPunct="1"/>
            <a:fld id="{D2E57653-3E58-4892-A7ED-712530ACC680}" type="slidenum">
              <a:rPr kumimoji="0" lang="en-US" smtClean="0"/>
              <a:pPr eaLnBrk="1" latinLnBrk="0" hangingPunct="1"/>
              <a:t>‹nº›</a:t>
            </a:fld>
            <a:endParaRPr kumimoji="0"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aws.amazon.com/fre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aws.amazon.com/vpc/" TargetMode="External"/><Relationship Id="rId13"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6.png"/><Relationship Id="rId12" Type="http://schemas.openxmlformats.org/officeDocument/2006/relationships/image" Target="../media/image17.w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aws.amazon.com/ebs/" TargetMode="External"/><Relationship Id="rId11" Type="http://schemas.openxmlformats.org/officeDocument/2006/relationships/image" Target="../media/image16.png"/><Relationship Id="rId5" Type="http://schemas.openxmlformats.org/officeDocument/2006/relationships/hyperlink" Target="http://aws.amazon.com/ec2/" TargetMode="External"/><Relationship Id="rId10" Type="http://schemas.openxmlformats.org/officeDocument/2006/relationships/image" Target="../media/image15.wmf"/><Relationship Id="rId4" Type="http://schemas.openxmlformats.org/officeDocument/2006/relationships/hyperlink" Target="http://aws.amazon.com/s3/" TargetMode="External"/><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8.png"/><Relationship Id="rId3" Type="http://schemas.openxmlformats.org/officeDocument/2006/relationships/image" Target="../media/image9.png"/><Relationship Id="rId7" Type="http://schemas.openxmlformats.org/officeDocument/2006/relationships/hyperlink" Target="http://aws.amazon.com/rds/" TargetMode="External"/><Relationship Id="rId12" Type="http://schemas.openxmlformats.org/officeDocument/2006/relationships/image" Target="../media/image27.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aws.amazon.com/elasticbeanstalk/" TargetMode="External"/><Relationship Id="rId11" Type="http://schemas.openxmlformats.org/officeDocument/2006/relationships/image" Target="../media/image7.png"/><Relationship Id="rId5" Type="http://schemas.openxmlformats.org/officeDocument/2006/relationships/hyperlink" Target="http://aws.amazon.com/elasticmapreduce/" TargetMode="External"/><Relationship Id="rId15" Type="http://schemas.openxmlformats.org/officeDocument/2006/relationships/image" Target="../media/image30.png"/><Relationship Id="rId10" Type="http://schemas.openxmlformats.org/officeDocument/2006/relationships/image" Target="../media/image26.png"/><Relationship Id="rId4" Type="http://schemas.openxmlformats.org/officeDocument/2006/relationships/hyperlink" Target="http://aws.amazon.com/dynamodb/" TargetMode="External"/><Relationship Id="rId9" Type="http://schemas.openxmlformats.org/officeDocument/2006/relationships/image" Target="../media/image25.png"/><Relationship Id="rId1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8.png"/><Relationship Id="rId3" Type="http://schemas.openxmlformats.org/officeDocument/2006/relationships/image" Target="../media/image9.png"/><Relationship Id="rId7" Type="http://schemas.openxmlformats.org/officeDocument/2006/relationships/hyperlink" Target="http://aws.amazon.com/rds/" TargetMode="External"/><Relationship Id="rId12" Type="http://schemas.openxmlformats.org/officeDocument/2006/relationships/image" Target="../media/image27.jpeg"/><Relationship Id="rId2" Type="http://schemas.openxmlformats.org/officeDocument/2006/relationships/image" Target="../media/image5.png"/><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hyperlink" Target="http://aws.amazon.com/elasticbeanstalk/" TargetMode="External"/><Relationship Id="rId11" Type="http://schemas.openxmlformats.org/officeDocument/2006/relationships/image" Target="../media/image7.png"/><Relationship Id="rId5" Type="http://schemas.openxmlformats.org/officeDocument/2006/relationships/hyperlink" Target="http://aws.amazon.com/elasticmapreduce/" TargetMode="External"/><Relationship Id="rId15" Type="http://schemas.openxmlformats.org/officeDocument/2006/relationships/image" Target="../media/image30.png"/><Relationship Id="rId10" Type="http://schemas.openxmlformats.org/officeDocument/2006/relationships/image" Target="../media/image26.png"/><Relationship Id="rId4" Type="http://schemas.openxmlformats.org/officeDocument/2006/relationships/hyperlink" Target="http://aws.amazon.com/dynamodb/" TargetMode="External"/><Relationship Id="rId9" Type="http://schemas.openxmlformats.org/officeDocument/2006/relationships/image" Target="../media/image25.png"/><Relationship Id="rId14"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hyperlink" Target="http://aws.amazon.com/swf/" TargetMode="External"/><Relationship Id="rId3" Type="http://schemas.openxmlformats.org/officeDocument/2006/relationships/image" Target="../media/image9.png"/><Relationship Id="rId7"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5.png"/><Relationship Id="rId10" Type="http://schemas.openxmlformats.org/officeDocument/2006/relationships/image" Target="../media/image36.png"/><Relationship Id="rId4" Type="http://schemas.openxmlformats.org/officeDocument/2006/relationships/hyperlink" Target="http://aws.amazon.com/cloudwatch/" TargetMode="External"/><Relationship Id="rId9"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4.png"/><Relationship Id="rId5" Type="http://schemas.openxmlformats.org/officeDocument/2006/relationships/hyperlink" Target="http://aws.amazon.com/swf/" TargetMode="External"/><Relationship Id="rId10" Type="http://schemas.openxmlformats.org/officeDocument/2006/relationships/image" Target="../media/image36.png"/><Relationship Id="rId4" Type="http://schemas.openxmlformats.org/officeDocument/2006/relationships/hyperlink" Target="http://aws.amazon.com/cloudwatch/" TargetMode="External"/><Relationship Id="rId9"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hyperlink" Target="http://aws.amazon.com/console/" TargetMode="External"/><Relationship Id="rId3" Type="http://schemas.openxmlformats.org/officeDocument/2006/relationships/image" Target="../media/image9.png"/><Relationship Id="rId7" Type="http://schemas.openxmlformats.org/officeDocument/2006/relationships/hyperlink" Target="http://aws.amazon.com/cli/"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aws.amazon.com/tools/" TargetMode="External"/><Relationship Id="rId5" Type="http://schemas.openxmlformats.org/officeDocument/2006/relationships/image" Target="../media/image14.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hyperlink" Target="http://aws.amazon.com/vpc/" TargetMode="External"/><Relationship Id="rId3" Type="http://schemas.openxmlformats.org/officeDocument/2006/relationships/image" Target="../media/image9.png"/><Relationship Id="rId7" Type="http://schemas.openxmlformats.org/officeDocument/2006/relationships/image" Target="../media/image6.png"/><Relationship Id="rId12" Type="http://schemas.openxmlformats.org/officeDocument/2006/relationships/image" Target="../media/image17.w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aws.amazon.com/ebs/" TargetMode="External"/><Relationship Id="rId11" Type="http://schemas.openxmlformats.org/officeDocument/2006/relationships/image" Target="../media/image16.png"/><Relationship Id="rId5" Type="http://schemas.openxmlformats.org/officeDocument/2006/relationships/hyperlink" Target="http://aws.amazon.com/ec2/" TargetMode="External"/><Relationship Id="rId10" Type="http://schemas.openxmlformats.org/officeDocument/2006/relationships/image" Target="../media/image15.wmf"/><Relationship Id="rId4" Type="http://schemas.openxmlformats.org/officeDocument/2006/relationships/hyperlink" Target="http://aws.amazon.com/s3/" TargetMode="Externa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r>
              <a:rPr lang="en-US" sz="3200" dirty="0">
                <a:latin typeface="Indie Flower" panose="02000000000000000000" pitchFamily="2" charset="0"/>
              </a:rPr>
              <a:t>Prof. Me. Rodrigo D. Malara</a:t>
            </a:r>
          </a:p>
          <a:p>
            <a:r>
              <a:rPr lang="en-US" dirty="0" err="1">
                <a:latin typeface="Indie Flower" panose="02000000000000000000" pitchFamily="2" charset="0"/>
              </a:rPr>
              <a:t>Adaptado</a:t>
            </a:r>
            <a:r>
              <a:rPr lang="en-US" dirty="0">
                <a:latin typeface="Indie Flower" panose="02000000000000000000" pitchFamily="2" charset="0"/>
              </a:rPr>
              <a:t> de </a:t>
            </a:r>
            <a:r>
              <a:rPr lang="en-US" dirty="0" err="1">
                <a:latin typeface="Indie Flower" panose="02000000000000000000" pitchFamily="2" charset="0"/>
              </a:rPr>
              <a:t>Shadi</a:t>
            </a:r>
            <a:r>
              <a:rPr lang="en-US" dirty="0">
                <a:latin typeface="Indie Flower" panose="02000000000000000000" pitchFamily="2" charset="0"/>
              </a:rPr>
              <a:t> </a:t>
            </a:r>
            <a:r>
              <a:rPr lang="en-US" dirty="0" err="1">
                <a:latin typeface="Indie Flower" panose="02000000000000000000" pitchFamily="2" charset="0"/>
              </a:rPr>
              <a:t>Califa</a:t>
            </a:r>
            <a:endParaRPr lang="en-US" dirty="0">
              <a:latin typeface="Indie Flower" panose="02000000000000000000" pitchFamily="2" charset="0"/>
            </a:endParaRPr>
          </a:p>
        </p:txBody>
      </p:sp>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180" y="1880977"/>
            <a:ext cx="6029220" cy="261482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424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94508" y="350838"/>
            <a:ext cx="7849492" cy="1020762"/>
          </a:xfrm>
        </p:spPr>
        <p:txBody>
          <a:bodyPr>
            <a:normAutofit/>
          </a:bodyPr>
          <a:lstStyle/>
          <a:p>
            <a:r>
              <a:rPr lang="en-US" sz="3600" dirty="0">
                <a:latin typeface="Indie Flower" panose="02000000000000000000" pitchFamily="2" charset="0"/>
              </a:rPr>
              <a:t> EC2 instâncias de Alto Desempenho</a:t>
            </a:r>
          </a:p>
        </p:txBody>
      </p:sp>
      <p:sp>
        <p:nvSpPr>
          <p:cNvPr id="3" name="Content Placeholder 2"/>
          <p:cNvSpPr>
            <a:spLocks noGrp="1"/>
          </p:cNvSpPr>
          <p:nvPr>
            <p:ph idx="1"/>
          </p:nvPr>
        </p:nvSpPr>
        <p:spPr>
          <a:xfrm>
            <a:off x="45293" y="1905000"/>
            <a:ext cx="8946307" cy="4419600"/>
          </a:xfrm>
        </p:spPr>
        <p:txBody>
          <a:bodyPr>
            <a:noAutofit/>
          </a:bodyPr>
          <a:lstStyle/>
          <a:p>
            <a:pPr algn="just"/>
            <a:r>
              <a:rPr lang="en-US" sz="1600" b="1" dirty="0" err="1">
                <a:solidFill>
                  <a:schemeClr val="accent2">
                    <a:lumMod val="75000"/>
                  </a:schemeClr>
                </a:solidFill>
                <a:latin typeface="Indie Flower" panose="02000000000000000000" pitchFamily="2" charset="0"/>
              </a:rPr>
              <a:t>Instâncias</a:t>
            </a:r>
            <a:r>
              <a:rPr lang="en-US" sz="1600" b="1" dirty="0">
                <a:solidFill>
                  <a:schemeClr val="accent2">
                    <a:lumMod val="75000"/>
                  </a:schemeClr>
                </a:solidFill>
                <a:latin typeface="Indie Flower" panose="02000000000000000000" pitchFamily="2" charset="0"/>
              </a:rPr>
              <a:t> </a:t>
            </a:r>
            <a:r>
              <a:rPr lang="en-US" sz="1600" b="1" dirty="0" err="1">
                <a:solidFill>
                  <a:schemeClr val="accent2">
                    <a:lumMod val="75000"/>
                  </a:schemeClr>
                </a:solidFill>
                <a:latin typeface="Indie Flower" panose="02000000000000000000" pitchFamily="2" charset="0"/>
              </a:rPr>
              <a:t>Otimizadas</a:t>
            </a:r>
            <a:r>
              <a:rPr lang="en-US" sz="1600" b="1" dirty="0">
                <a:solidFill>
                  <a:schemeClr val="accent2">
                    <a:lumMod val="75000"/>
                  </a:schemeClr>
                </a:solidFill>
                <a:latin typeface="Indie Flower" panose="02000000000000000000" pitchFamily="2" charset="0"/>
              </a:rPr>
              <a:t> para </a:t>
            </a:r>
            <a:r>
              <a:rPr lang="en-US" sz="1600" b="1" dirty="0" err="1">
                <a:solidFill>
                  <a:schemeClr val="accent2">
                    <a:lumMod val="75000"/>
                  </a:schemeClr>
                </a:solidFill>
                <a:latin typeface="Indie Flower" panose="02000000000000000000" pitchFamily="2" charset="0"/>
              </a:rPr>
              <a:t>Memória</a:t>
            </a:r>
            <a:r>
              <a:rPr lang="en-US" sz="1600" b="1" dirty="0">
                <a:solidFill>
                  <a:schemeClr val="accent2">
                    <a:lumMod val="75000"/>
                  </a:schemeClr>
                </a:solidFill>
                <a:latin typeface="Indie Flower" panose="02000000000000000000" pitchFamily="2" charset="0"/>
              </a:rPr>
              <a:t>: </a:t>
            </a:r>
          </a:p>
          <a:p>
            <a:pPr algn="just"/>
            <a:r>
              <a:rPr lang="en-US" sz="1600" b="1" dirty="0" err="1">
                <a:solidFill>
                  <a:schemeClr val="accent2">
                    <a:lumMod val="75000"/>
                  </a:schemeClr>
                </a:solidFill>
                <a:latin typeface="Indie Flower" panose="02000000000000000000" pitchFamily="2" charset="0"/>
              </a:rPr>
              <a:t>Instâncias</a:t>
            </a:r>
            <a:r>
              <a:rPr lang="en-US" sz="1600" b="1" dirty="0">
                <a:solidFill>
                  <a:schemeClr val="accent2">
                    <a:lumMod val="75000"/>
                  </a:schemeClr>
                </a:solidFill>
                <a:latin typeface="Indie Flower" panose="02000000000000000000" pitchFamily="2" charset="0"/>
              </a:rPr>
              <a:t> </a:t>
            </a:r>
            <a:r>
              <a:rPr lang="en-US" sz="1600" b="1" dirty="0" err="1">
                <a:solidFill>
                  <a:schemeClr val="accent2">
                    <a:lumMod val="75000"/>
                  </a:schemeClr>
                </a:solidFill>
                <a:latin typeface="Indie Flower" panose="02000000000000000000" pitchFamily="2" charset="0"/>
              </a:rPr>
              <a:t>Otimizadas</a:t>
            </a:r>
            <a:r>
              <a:rPr lang="en-US" sz="1600" b="1" dirty="0">
                <a:solidFill>
                  <a:schemeClr val="accent2">
                    <a:lumMod val="75000"/>
                  </a:schemeClr>
                </a:solidFill>
                <a:latin typeface="Indie Flower" panose="02000000000000000000" pitchFamily="2" charset="0"/>
              </a:rPr>
              <a:t> para </a:t>
            </a:r>
            <a:r>
              <a:rPr lang="en-US" sz="1600" b="1" dirty="0" err="1">
                <a:solidFill>
                  <a:schemeClr val="accent2">
                    <a:lumMod val="75000"/>
                  </a:schemeClr>
                </a:solidFill>
                <a:latin typeface="Indie Flower" panose="02000000000000000000" pitchFamily="2" charset="0"/>
              </a:rPr>
              <a:t>Computação</a:t>
            </a:r>
            <a:endParaRPr lang="en-US" sz="1600" b="1" dirty="0">
              <a:solidFill>
                <a:schemeClr val="accent2">
                  <a:lumMod val="75000"/>
                </a:schemeClr>
              </a:solidFill>
              <a:latin typeface="Indie Flower" panose="02000000000000000000" pitchFamily="2" charset="0"/>
            </a:endParaRPr>
          </a:p>
          <a:p>
            <a:pPr lvl="1" algn="just"/>
            <a:r>
              <a:rPr lang="en-US" sz="1400" b="1" dirty="0" err="1">
                <a:solidFill>
                  <a:schemeClr val="accent2">
                    <a:lumMod val="75000"/>
                  </a:schemeClr>
                </a:solidFill>
                <a:latin typeface="Indie Flower" panose="02000000000000000000" pitchFamily="2" charset="0"/>
              </a:rPr>
              <a:t>Instâncias</a:t>
            </a:r>
            <a:r>
              <a:rPr lang="en-US" sz="1400" b="1" dirty="0">
                <a:solidFill>
                  <a:schemeClr val="accent2">
                    <a:lumMod val="75000"/>
                  </a:schemeClr>
                </a:solidFill>
                <a:latin typeface="Indie Flower" panose="02000000000000000000" pitchFamily="2" charset="0"/>
              </a:rPr>
              <a:t> C4: </a:t>
            </a:r>
            <a:r>
              <a:rPr lang="pt-BR" sz="1400" dirty="0">
                <a:latin typeface="Indie Flower" panose="02000000000000000000" pitchFamily="2" charset="0"/>
              </a:rPr>
              <a:t>C4 são otimizadas para cargas de trabalho com uso intensivo de computação e oferecem alto desempenho e grande economia. Processadores Intel Xeon E5-2666 v3 (</a:t>
            </a:r>
            <a:r>
              <a:rPr lang="pt-BR" sz="1400" dirty="0" err="1">
                <a:latin typeface="Indie Flower" panose="02000000000000000000" pitchFamily="2" charset="0"/>
              </a:rPr>
              <a:t>Haswell</a:t>
            </a:r>
            <a:r>
              <a:rPr lang="pt-BR" sz="1400" dirty="0">
                <a:latin typeface="Indie Flower" panose="02000000000000000000" pitchFamily="2" charset="0"/>
              </a:rPr>
              <a:t>) de alta frequência.</a:t>
            </a:r>
            <a:endParaRPr lang="en-US" sz="1400" dirty="0">
              <a:latin typeface="Indie Flower" panose="02000000000000000000" pitchFamily="2" charset="0"/>
            </a:endParaRPr>
          </a:p>
          <a:p>
            <a:pPr lvl="1" algn="just"/>
            <a:r>
              <a:rPr lang="en-US" sz="1400" b="1" dirty="0" err="1">
                <a:solidFill>
                  <a:schemeClr val="accent2">
                    <a:lumMod val="75000"/>
                  </a:schemeClr>
                </a:solidFill>
                <a:latin typeface="Indie Flower" panose="02000000000000000000" pitchFamily="2" charset="0"/>
              </a:rPr>
              <a:t>Instâncias</a:t>
            </a:r>
            <a:r>
              <a:rPr lang="en-US" sz="1400" b="1" dirty="0">
                <a:solidFill>
                  <a:schemeClr val="accent2">
                    <a:lumMod val="75000"/>
                  </a:schemeClr>
                </a:solidFill>
                <a:latin typeface="Indie Flower" panose="02000000000000000000" pitchFamily="2" charset="0"/>
              </a:rPr>
              <a:t> C5:  </a:t>
            </a:r>
            <a:r>
              <a:rPr lang="pt-BR" sz="1400" dirty="0">
                <a:latin typeface="Indie Flower" panose="02000000000000000000" pitchFamily="2" charset="0"/>
              </a:rPr>
              <a:t>As instâncias C5 são otimizadas para cargas de trabalho com uso intensivo de computação e oferecem performance alta e econômica a um preço baixo por taxa computação. Usam processadores Intel Xeon </a:t>
            </a:r>
            <a:r>
              <a:rPr lang="pt-BR" sz="1400" dirty="0" err="1">
                <a:latin typeface="Indie Flower" panose="02000000000000000000" pitchFamily="2" charset="0"/>
              </a:rPr>
              <a:t>Scalable</a:t>
            </a:r>
            <a:r>
              <a:rPr lang="pt-BR" sz="1400" dirty="0">
                <a:latin typeface="Indie Flower" panose="02000000000000000000" pitchFamily="2" charset="0"/>
              </a:rPr>
              <a:t> de segunda geração (</a:t>
            </a:r>
            <a:r>
              <a:rPr lang="pt-BR" sz="1400" dirty="0" err="1">
                <a:latin typeface="Indie Flower" panose="02000000000000000000" pitchFamily="2" charset="0"/>
              </a:rPr>
              <a:t>Cascade</a:t>
            </a:r>
            <a:r>
              <a:rPr lang="pt-BR" sz="1400" dirty="0">
                <a:latin typeface="Indie Flower" panose="02000000000000000000" pitchFamily="2" charset="0"/>
              </a:rPr>
              <a:t> Lake) personalizados com uma frequência turbo sustentada de 3,6 GHz .</a:t>
            </a:r>
            <a:endParaRPr lang="en-US" sz="1400" dirty="0">
              <a:latin typeface="Indie Flower" panose="02000000000000000000" pitchFamily="2" charset="0"/>
            </a:endParaRPr>
          </a:p>
          <a:p>
            <a:pPr lvl="1" algn="just"/>
            <a:r>
              <a:rPr lang="en-US" sz="1400" b="1" dirty="0" err="1">
                <a:solidFill>
                  <a:schemeClr val="accent2">
                    <a:lumMod val="75000"/>
                  </a:schemeClr>
                </a:solidFill>
                <a:latin typeface="Indie Flower" panose="02000000000000000000" pitchFamily="2" charset="0"/>
              </a:rPr>
              <a:t>Instâncias</a:t>
            </a:r>
            <a:r>
              <a:rPr lang="en-US" sz="1400" b="1" dirty="0">
                <a:solidFill>
                  <a:schemeClr val="accent2">
                    <a:lumMod val="75000"/>
                  </a:schemeClr>
                </a:solidFill>
                <a:latin typeface="Indie Flower" panose="02000000000000000000" pitchFamily="2" charset="0"/>
              </a:rPr>
              <a:t> C5n:</a:t>
            </a:r>
            <a:r>
              <a:rPr lang="en-US" sz="1400" dirty="0">
                <a:latin typeface="Indie Flower" panose="02000000000000000000" pitchFamily="2" charset="0"/>
              </a:rPr>
              <a:t> </a:t>
            </a:r>
            <a:r>
              <a:rPr lang="pt-BR" sz="1400" dirty="0">
                <a:latin typeface="Indie Flower" panose="02000000000000000000" pitchFamily="2" charset="0"/>
              </a:rPr>
              <a:t>As instâncias C5n são ideias para aplicativos de computação de alta performance. As instâncias C5n oferecem até 100 </a:t>
            </a:r>
            <a:r>
              <a:rPr lang="pt-BR" sz="1400" dirty="0" err="1">
                <a:latin typeface="Indie Flower" panose="02000000000000000000" pitchFamily="2" charset="0"/>
              </a:rPr>
              <a:t>Gbps</a:t>
            </a:r>
            <a:r>
              <a:rPr lang="pt-BR" sz="1400" dirty="0">
                <a:latin typeface="Indie Flower" panose="02000000000000000000" pitchFamily="2" charset="0"/>
              </a:rPr>
              <a:t> de largura de banda de rede e memória maior em relação a instâncias C5. Processadores Intel Xeon Platinum 3,0 GHz com o conjunto de instruções Intel </a:t>
            </a:r>
            <a:r>
              <a:rPr lang="pt-BR" sz="1400" dirty="0" err="1">
                <a:latin typeface="Indie Flower" panose="02000000000000000000" pitchFamily="2" charset="0"/>
              </a:rPr>
              <a:t>Advanced</a:t>
            </a:r>
            <a:r>
              <a:rPr lang="pt-BR" sz="1400" dirty="0">
                <a:latin typeface="Indie Flower" panose="02000000000000000000" pitchFamily="2" charset="0"/>
              </a:rPr>
              <a:t> Vector </a:t>
            </a:r>
            <a:r>
              <a:rPr lang="pt-BR" sz="1400" dirty="0" err="1">
                <a:latin typeface="Indie Flower" panose="02000000000000000000" pitchFamily="2" charset="0"/>
              </a:rPr>
              <a:t>Extension</a:t>
            </a:r>
            <a:r>
              <a:rPr lang="pt-BR" sz="1400" dirty="0">
                <a:latin typeface="Indie Flower" panose="02000000000000000000" pitchFamily="2" charset="0"/>
              </a:rPr>
              <a:t> 512 (AVX-512) em 3.5 GHz.</a:t>
            </a:r>
          </a:p>
          <a:p>
            <a:pPr lvl="1" algn="just"/>
            <a:r>
              <a:rPr lang="en-US" sz="1600" b="1" dirty="0" err="1">
                <a:solidFill>
                  <a:schemeClr val="accent2">
                    <a:lumMod val="75000"/>
                  </a:schemeClr>
                </a:solidFill>
                <a:latin typeface="Indie Flower" panose="02000000000000000000" pitchFamily="2" charset="0"/>
              </a:rPr>
              <a:t>Instâncias</a:t>
            </a:r>
            <a:r>
              <a:rPr lang="en-US" sz="1600" b="1" dirty="0">
                <a:solidFill>
                  <a:schemeClr val="accent2">
                    <a:lumMod val="75000"/>
                  </a:schemeClr>
                </a:solidFill>
                <a:latin typeface="Indie Flower" panose="02000000000000000000" pitchFamily="2" charset="0"/>
              </a:rPr>
              <a:t> </a:t>
            </a:r>
            <a:r>
              <a:rPr lang="en-US" sz="1600" b="1" dirty="0" err="1">
                <a:solidFill>
                  <a:schemeClr val="accent2">
                    <a:lumMod val="75000"/>
                  </a:schemeClr>
                </a:solidFill>
                <a:latin typeface="Indie Flower" panose="02000000000000000000" pitchFamily="2" charset="0"/>
              </a:rPr>
              <a:t>Otimizadas</a:t>
            </a:r>
            <a:r>
              <a:rPr lang="en-US" sz="1600" b="1" dirty="0">
                <a:solidFill>
                  <a:schemeClr val="accent2">
                    <a:lumMod val="75000"/>
                  </a:schemeClr>
                </a:solidFill>
                <a:latin typeface="Indie Flower" panose="02000000000000000000" pitchFamily="2" charset="0"/>
              </a:rPr>
              <a:t> para </a:t>
            </a:r>
            <a:r>
              <a:rPr lang="en-US" sz="1600" b="1" dirty="0" err="1">
                <a:solidFill>
                  <a:schemeClr val="accent2">
                    <a:lumMod val="75000"/>
                  </a:schemeClr>
                </a:solidFill>
                <a:latin typeface="Indie Flower" panose="02000000000000000000" pitchFamily="2" charset="0"/>
              </a:rPr>
              <a:t>Armazenamento</a:t>
            </a:r>
            <a:endParaRPr lang="en-US" sz="1600" b="1" dirty="0">
              <a:solidFill>
                <a:schemeClr val="accent2">
                  <a:lumMod val="75000"/>
                </a:schemeClr>
              </a:solidFill>
              <a:latin typeface="Indie Flower" panose="02000000000000000000" pitchFamily="2" charset="0"/>
            </a:endParaRPr>
          </a:p>
          <a:p>
            <a:pPr lvl="1" algn="just"/>
            <a:r>
              <a:rPr lang="en-US" sz="1400" b="1" dirty="0">
                <a:solidFill>
                  <a:schemeClr val="accent2">
                    <a:lumMod val="75000"/>
                  </a:schemeClr>
                </a:solidFill>
                <a:latin typeface="Indie Flower" panose="02000000000000000000" pitchFamily="2" charset="0"/>
              </a:rPr>
              <a:t>Extra Large </a:t>
            </a:r>
            <a:r>
              <a:rPr lang="en-US" sz="1400" dirty="0">
                <a:latin typeface="Indie Flower" panose="02000000000000000000" pitchFamily="2" charset="0"/>
              </a:rPr>
              <a:t>117 </a:t>
            </a:r>
            <a:r>
              <a:rPr lang="en-US" sz="1400" dirty="0" err="1">
                <a:latin typeface="Indie Flower" panose="02000000000000000000" pitchFamily="2" charset="0"/>
              </a:rPr>
              <a:t>GiB</a:t>
            </a:r>
            <a:r>
              <a:rPr lang="en-US" sz="1400" dirty="0">
                <a:latin typeface="Indie Flower" panose="02000000000000000000" pitchFamily="2" charset="0"/>
              </a:rPr>
              <a:t> memória, 35 EC2 Compute Units, </a:t>
            </a:r>
            <a:r>
              <a:rPr lang="en-US" sz="1400" b="1" dirty="0">
                <a:solidFill>
                  <a:schemeClr val="accent1">
                    <a:lumMod val="75000"/>
                  </a:schemeClr>
                </a:solidFill>
                <a:latin typeface="Indie Flower" panose="02000000000000000000" pitchFamily="2" charset="0"/>
              </a:rPr>
              <a:t>24 * 2 TB de unidade de disco rígido de armazenamento local instância</a:t>
            </a:r>
            <a:r>
              <a:rPr lang="en-US" sz="1400" dirty="0">
                <a:latin typeface="Indie Flower" panose="02000000000000000000" pitchFamily="2" charset="0"/>
              </a:rPr>
              <a:t>, 64-bit plataforma, 10 Gigabit</a:t>
            </a:r>
          </a:p>
        </p:txBody>
      </p:sp>
      <p:sp>
        <p:nvSpPr>
          <p:cNvPr id="4" name="Slide Number Placeholder 3"/>
          <p:cNvSpPr>
            <a:spLocks noGrp="1"/>
          </p:cNvSpPr>
          <p:nvPr>
            <p:ph type="sldNum" sz="quarter" idx="12"/>
          </p:nvPr>
        </p:nvSpPr>
        <p:spPr/>
        <p:txBody>
          <a:bodyPr/>
          <a:lstStyle/>
          <a:p>
            <a:pPr eaLnBrk="1" latinLnBrk="0" hangingPunct="1"/>
            <a:r>
              <a:rPr kumimoji="0" lang="en-US"/>
              <a:t>10</a:t>
            </a:r>
          </a:p>
        </p:txBody>
      </p:sp>
      <p:grpSp>
        <p:nvGrpSpPr>
          <p:cNvPr id="6" name="Group 5"/>
          <p:cNvGrpSpPr/>
          <p:nvPr/>
        </p:nvGrpSpPr>
        <p:grpSpPr>
          <a:xfrm rot="19551984">
            <a:off x="17517" y="267029"/>
            <a:ext cx="1421626" cy="887049"/>
            <a:chOff x="3658165" y="4725030"/>
            <a:chExt cx="2133035" cy="1066170"/>
          </a:xfrm>
        </p:grpSpPr>
        <p:pic>
          <p:nvPicPr>
            <p:cNvPr id="7" name="Picture 7" descr="C:\Users\shadi\Desktop\hd-blogshapes\Circles\The Effortless Blog (3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414" y="4725030"/>
              <a:ext cx="2111786" cy="10661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58165" y="5123126"/>
              <a:ext cx="2112227" cy="377324"/>
            </a:xfrm>
            <a:prstGeom prst="rect">
              <a:avLst/>
            </a:prstGeom>
            <a:noFill/>
          </p:spPr>
          <p:txBody>
            <a:bodyPr wrap="none" rtlCol="0">
              <a:spAutoFit/>
            </a:bodyPr>
            <a:lstStyle/>
            <a:p>
              <a:pPr>
                <a:lnSpc>
                  <a:spcPct val="90000"/>
                </a:lnSpc>
              </a:pPr>
              <a:r>
                <a:rPr lang="en-US" sz="1600" b="1" dirty="0" err="1">
                  <a:solidFill>
                    <a:srgbClr val="7030A0"/>
                  </a:solidFill>
                  <a:latin typeface="Indie Flower" panose="02000000000000000000" pitchFamily="2" charset="0"/>
                </a:rPr>
                <a:t>Infraestrutura</a:t>
              </a:r>
              <a:endParaRPr lang="en-US" sz="1600" b="1" dirty="0">
                <a:solidFill>
                  <a:srgbClr val="7030A0"/>
                </a:solidFill>
                <a:latin typeface="Indie Flower" panose="02000000000000000000" pitchFamily="2" charset="0"/>
              </a:endParaRPr>
            </a:p>
          </p:txBody>
        </p:sp>
      </p:gr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55493"/>
            <a:ext cx="2667000" cy="599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529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508" y="350838"/>
            <a:ext cx="7849492" cy="1020762"/>
          </a:xfrm>
        </p:spPr>
        <p:txBody>
          <a:bodyPr>
            <a:normAutofit/>
          </a:bodyPr>
          <a:lstStyle/>
          <a:p>
            <a:r>
              <a:rPr lang="en-US" sz="3600" dirty="0">
                <a:latin typeface="Indie Flower" panose="02000000000000000000" pitchFamily="2" charset="0"/>
              </a:rPr>
              <a:t> </a:t>
            </a:r>
            <a:r>
              <a:rPr lang="en-US" sz="3600" dirty="0" err="1">
                <a:latin typeface="Indie Flower" panose="02000000000000000000" pitchFamily="2" charset="0"/>
              </a:rPr>
              <a:t>Pagamento</a:t>
            </a:r>
            <a:r>
              <a:rPr lang="en-US" sz="3600" dirty="0">
                <a:latin typeface="Indie Flower" panose="02000000000000000000" pitchFamily="2" charset="0"/>
              </a:rPr>
              <a:t> por </a:t>
            </a:r>
            <a:r>
              <a:rPr lang="en-US" sz="3600" dirty="0" err="1">
                <a:latin typeface="Indie Flower" panose="02000000000000000000" pitchFamily="2" charset="0"/>
              </a:rPr>
              <a:t>instâncias</a:t>
            </a:r>
            <a:r>
              <a:rPr lang="en-US" sz="3600" dirty="0">
                <a:latin typeface="Indie Flower" panose="02000000000000000000" pitchFamily="2" charset="0"/>
              </a:rPr>
              <a:t> EC2</a:t>
            </a:r>
          </a:p>
        </p:txBody>
      </p:sp>
      <p:sp>
        <p:nvSpPr>
          <p:cNvPr id="3" name="Content Placeholder 2"/>
          <p:cNvSpPr>
            <a:spLocks noGrp="1"/>
          </p:cNvSpPr>
          <p:nvPr>
            <p:ph idx="1"/>
          </p:nvPr>
        </p:nvSpPr>
        <p:spPr>
          <a:xfrm>
            <a:off x="1142108" y="1905000"/>
            <a:ext cx="7544692" cy="4495800"/>
          </a:xfrm>
        </p:spPr>
        <p:txBody>
          <a:bodyPr>
            <a:noAutofit/>
          </a:bodyPr>
          <a:lstStyle/>
          <a:p>
            <a:pPr algn="just"/>
            <a:r>
              <a:rPr lang="en-US" b="1" dirty="0" err="1">
                <a:solidFill>
                  <a:schemeClr val="accent1">
                    <a:lumMod val="75000"/>
                  </a:schemeClr>
                </a:solidFill>
                <a:latin typeface="Indie Flower" panose="02000000000000000000" pitchFamily="2" charset="0"/>
              </a:rPr>
              <a:t>Instâncias</a:t>
            </a:r>
            <a:r>
              <a:rPr lang="en-US" b="1" dirty="0">
                <a:solidFill>
                  <a:schemeClr val="accent1">
                    <a:lumMod val="75000"/>
                  </a:schemeClr>
                </a:solidFill>
                <a:latin typeface="Indie Flower" panose="02000000000000000000" pitchFamily="2" charset="0"/>
              </a:rPr>
              <a:t> sob </a:t>
            </a:r>
            <a:r>
              <a:rPr lang="en-US" b="1" dirty="0" err="1">
                <a:solidFill>
                  <a:schemeClr val="accent1">
                    <a:lumMod val="75000"/>
                  </a:schemeClr>
                </a:solidFill>
                <a:latin typeface="Indie Flower" panose="02000000000000000000" pitchFamily="2" charset="0"/>
              </a:rPr>
              <a:t>demanda</a:t>
            </a:r>
            <a:r>
              <a:rPr lang="en-US" b="1" dirty="0">
                <a:solidFill>
                  <a:schemeClr val="accent1">
                    <a:lumMod val="75000"/>
                  </a:schemeClr>
                </a:solidFill>
                <a:latin typeface="Indie Flower" panose="02000000000000000000" pitchFamily="2" charset="0"/>
              </a:rPr>
              <a:t>: </a:t>
            </a:r>
            <a:r>
              <a:rPr lang="en-US" b="1" dirty="0" err="1">
                <a:solidFill>
                  <a:schemeClr val="accent2">
                    <a:lumMod val="75000"/>
                  </a:schemeClr>
                </a:solidFill>
                <a:latin typeface="Indie Flower" panose="02000000000000000000" pitchFamily="2" charset="0"/>
              </a:rPr>
              <a:t>pagar</a:t>
            </a:r>
            <a:r>
              <a:rPr lang="en-US" b="1" dirty="0">
                <a:solidFill>
                  <a:schemeClr val="accent2">
                    <a:lumMod val="75000"/>
                  </a:schemeClr>
                </a:solidFill>
                <a:latin typeface="Indie Flower" panose="02000000000000000000" pitchFamily="2" charset="0"/>
              </a:rPr>
              <a:t> por capacidade de computação por hora </a:t>
            </a:r>
            <a:r>
              <a:rPr lang="en-US" dirty="0" err="1">
                <a:latin typeface="Indie Flower" panose="02000000000000000000" pitchFamily="2" charset="0"/>
              </a:rPr>
              <a:t>sem</a:t>
            </a:r>
            <a:r>
              <a:rPr lang="en-US" dirty="0">
                <a:latin typeface="Indie Flower" panose="02000000000000000000" pitchFamily="2" charset="0"/>
              </a:rPr>
              <a:t> </a:t>
            </a:r>
            <a:r>
              <a:rPr lang="en-US" b="1" dirty="0" err="1">
                <a:solidFill>
                  <a:schemeClr val="accent2">
                    <a:lumMod val="75000"/>
                  </a:schemeClr>
                </a:solidFill>
                <a:latin typeface="Indie Flower" panose="02000000000000000000" pitchFamily="2" charset="0"/>
              </a:rPr>
              <a:t>compromissos</a:t>
            </a:r>
            <a:r>
              <a:rPr lang="en-US" b="1" dirty="0">
                <a:solidFill>
                  <a:schemeClr val="accent2">
                    <a:lumMod val="75000"/>
                  </a:schemeClr>
                </a:solidFill>
                <a:latin typeface="Indie Flower" panose="02000000000000000000" pitchFamily="2" charset="0"/>
              </a:rPr>
              <a:t> de longo prazo</a:t>
            </a:r>
            <a:r>
              <a:rPr lang="en-US" dirty="0">
                <a:latin typeface="Indie Flower" panose="02000000000000000000" pitchFamily="2" charset="0"/>
              </a:rPr>
              <a:t>. </a:t>
            </a:r>
          </a:p>
          <a:p>
            <a:pPr algn="just"/>
            <a:r>
              <a:rPr lang="en-US" b="1" dirty="0" err="1">
                <a:solidFill>
                  <a:schemeClr val="accent1">
                    <a:lumMod val="75000"/>
                  </a:schemeClr>
                </a:solidFill>
                <a:latin typeface="Indie Flower" panose="02000000000000000000" pitchFamily="2" charset="0"/>
              </a:rPr>
              <a:t>Instâncias</a:t>
            </a:r>
            <a:r>
              <a:rPr lang="en-US" b="1" dirty="0">
                <a:solidFill>
                  <a:schemeClr val="accent1">
                    <a:lumMod val="75000"/>
                  </a:schemeClr>
                </a:solidFill>
                <a:latin typeface="Indie Flower" panose="02000000000000000000" pitchFamily="2" charset="0"/>
              </a:rPr>
              <a:t> </a:t>
            </a:r>
            <a:r>
              <a:rPr lang="en-US" b="1" dirty="0" err="1">
                <a:solidFill>
                  <a:schemeClr val="accent1">
                    <a:lumMod val="75000"/>
                  </a:schemeClr>
                </a:solidFill>
                <a:latin typeface="Indie Flower" panose="02000000000000000000" pitchFamily="2" charset="0"/>
              </a:rPr>
              <a:t>Reservado</a:t>
            </a:r>
            <a:r>
              <a:rPr lang="en-US" b="1" dirty="0">
                <a:solidFill>
                  <a:schemeClr val="accent1">
                    <a:lumMod val="75000"/>
                  </a:schemeClr>
                </a:solidFill>
                <a:latin typeface="Indie Flower" panose="02000000000000000000" pitchFamily="2" charset="0"/>
              </a:rPr>
              <a:t> </a:t>
            </a:r>
            <a:r>
              <a:rPr lang="en-US" dirty="0" err="1">
                <a:latin typeface="Indie Flower" panose="02000000000000000000" pitchFamily="2" charset="0"/>
              </a:rPr>
              <a:t>dar</a:t>
            </a:r>
            <a:r>
              <a:rPr lang="en-US" dirty="0">
                <a:latin typeface="Indie Flower" panose="02000000000000000000" pitchFamily="2" charset="0"/>
              </a:rPr>
              <a:t> a opção de </a:t>
            </a:r>
            <a:r>
              <a:rPr lang="en-US" b="1" dirty="0">
                <a:solidFill>
                  <a:schemeClr val="accent2">
                    <a:lumMod val="75000"/>
                  </a:schemeClr>
                </a:solidFill>
                <a:latin typeface="Indie Flower" panose="02000000000000000000" pitchFamily="2" charset="0"/>
              </a:rPr>
              <a:t>fazer uma baixa, o pagamento de uma só vez para cada instância</a:t>
            </a:r>
            <a:r>
              <a:rPr lang="en-US" dirty="0">
                <a:latin typeface="Indie Flower" panose="02000000000000000000" pitchFamily="2" charset="0"/>
              </a:rPr>
              <a:t> que pretende reservar e por sua vez </a:t>
            </a:r>
            <a:r>
              <a:rPr lang="en-US" b="1" dirty="0">
                <a:solidFill>
                  <a:schemeClr val="accent2">
                    <a:lumMod val="75000"/>
                  </a:schemeClr>
                </a:solidFill>
                <a:latin typeface="Indie Flower" panose="02000000000000000000" pitchFamily="2" charset="0"/>
              </a:rPr>
              <a:t>receber um desconto significativo sobre a carga horária</a:t>
            </a:r>
            <a:r>
              <a:rPr lang="en-US" dirty="0">
                <a:latin typeface="Indie Flower" panose="02000000000000000000" pitchFamily="2" charset="0"/>
              </a:rPr>
              <a:t> para esse exemplo. </a:t>
            </a:r>
          </a:p>
          <a:p>
            <a:pPr algn="just"/>
            <a:r>
              <a:rPr lang="en-US" b="1" dirty="0" err="1">
                <a:solidFill>
                  <a:schemeClr val="accent1">
                    <a:lumMod val="75000"/>
                  </a:schemeClr>
                </a:solidFill>
                <a:latin typeface="Indie Flower" panose="02000000000000000000" pitchFamily="2" charset="0"/>
              </a:rPr>
              <a:t>Instâncias</a:t>
            </a:r>
            <a:r>
              <a:rPr lang="en-US" b="1" dirty="0">
                <a:solidFill>
                  <a:schemeClr val="accent1">
                    <a:lumMod val="75000"/>
                  </a:schemeClr>
                </a:solidFill>
                <a:latin typeface="Indie Flower" panose="02000000000000000000" pitchFamily="2" charset="0"/>
              </a:rPr>
              <a:t> Spot</a:t>
            </a:r>
            <a:r>
              <a:rPr lang="en-US" dirty="0">
                <a:latin typeface="Indie Flower" panose="02000000000000000000" pitchFamily="2" charset="0"/>
              </a:rPr>
              <a:t> </a:t>
            </a:r>
            <a:r>
              <a:rPr lang="en-US" dirty="0" err="1">
                <a:latin typeface="Indie Flower" panose="02000000000000000000" pitchFamily="2" charset="0"/>
              </a:rPr>
              <a:t>permitem</a:t>
            </a:r>
            <a:r>
              <a:rPr lang="en-US" dirty="0">
                <a:latin typeface="Indie Flower" panose="02000000000000000000" pitchFamily="2" charset="0"/>
              </a:rPr>
              <a:t> </a:t>
            </a:r>
            <a:r>
              <a:rPr lang="en-US" dirty="0" err="1">
                <a:latin typeface="Indie Flower" panose="02000000000000000000" pitchFamily="2" charset="0"/>
              </a:rPr>
              <a:t>clientes</a:t>
            </a:r>
            <a:r>
              <a:rPr lang="en-US" dirty="0">
                <a:latin typeface="Indie Flower" panose="02000000000000000000" pitchFamily="2" charset="0"/>
              </a:rPr>
              <a:t> </a:t>
            </a:r>
            <a:r>
              <a:rPr lang="en-US" b="1" dirty="0" err="1">
                <a:solidFill>
                  <a:schemeClr val="accent2">
                    <a:lumMod val="75000"/>
                  </a:schemeClr>
                </a:solidFill>
                <a:latin typeface="Indie Flower" panose="02000000000000000000" pitchFamily="2" charset="0"/>
              </a:rPr>
              <a:t>comprar</a:t>
            </a:r>
            <a:r>
              <a:rPr lang="en-US" b="1" dirty="0">
                <a:solidFill>
                  <a:schemeClr val="accent2">
                    <a:lumMod val="75000"/>
                  </a:schemeClr>
                </a:solidFill>
                <a:latin typeface="Indie Flower" panose="02000000000000000000" pitchFamily="2" charset="0"/>
              </a:rPr>
              <a:t> </a:t>
            </a:r>
            <a:r>
              <a:rPr lang="en-US" b="1" dirty="0" err="1">
                <a:solidFill>
                  <a:schemeClr val="accent2">
                    <a:lumMod val="75000"/>
                  </a:schemeClr>
                </a:solidFill>
                <a:latin typeface="Indie Flower" panose="02000000000000000000" pitchFamily="2" charset="0"/>
              </a:rPr>
              <a:t>capacidade</a:t>
            </a:r>
            <a:r>
              <a:rPr lang="en-US" b="1" dirty="0">
                <a:solidFill>
                  <a:schemeClr val="accent2">
                    <a:lumMod val="75000"/>
                  </a:schemeClr>
                </a:solidFill>
                <a:latin typeface="Indie Flower" panose="02000000000000000000" pitchFamily="2" charset="0"/>
              </a:rPr>
              <a:t> </a:t>
            </a:r>
            <a:r>
              <a:rPr lang="en-US" b="1" dirty="0" err="1">
                <a:solidFill>
                  <a:schemeClr val="accent2">
                    <a:lumMod val="75000"/>
                  </a:schemeClr>
                </a:solidFill>
                <a:latin typeface="Indie Flower" panose="02000000000000000000" pitchFamily="2" charset="0"/>
              </a:rPr>
              <a:t>não</a:t>
            </a:r>
            <a:r>
              <a:rPr lang="en-US" b="1" dirty="0">
                <a:solidFill>
                  <a:schemeClr val="accent2">
                    <a:lumMod val="75000"/>
                  </a:schemeClr>
                </a:solidFill>
                <a:latin typeface="Indie Flower" panose="02000000000000000000" pitchFamily="2" charset="0"/>
              </a:rPr>
              <a:t> </a:t>
            </a:r>
            <a:r>
              <a:rPr lang="en-US" b="1" dirty="0" err="1">
                <a:solidFill>
                  <a:schemeClr val="accent2">
                    <a:lumMod val="75000"/>
                  </a:schemeClr>
                </a:solidFill>
                <a:latin typeface="Indie Flower" panose="02000000000000000000" pitchFamily="2" charset="0"/>
              </a:rPr>
              <a:t>utilizada</a:t>
            </a:r>
            <a:r>
              <a:rPr lang="en-US" b="1" dirty="0">
                <a:solidFill>
                  <a:schemeClr val="accent2">
                    <a:lumMod val="75000"/>
                  </a:schemeClr>
                </a:solidFill>
                <a:latin typeface="Indie Flower" panose="02000000000000000000" pitchFamily="2" charset="0"/>
              </a:rPr>
              <a:t> Amazon EC2 </a:t>
            </a:r>
            <a:r>
              <a:rPr lang="en-US" dirty="0">
                <a:latin typeface="Indie Flower" panose="02000000000000000000" pitchFamily="2" charset="0"/>
              </a:rPr>
              <a:t>e </a:t>
            </a:r>
            <a:r>
              <a:rPr lang="en-US" b="1" dirty="0">
                <a:solidFill>
                  <a:schemeClr val="accent2">
                    <a:lumMod val="75000"/>
                  </a:schemeClr>
                </a:solidFill>
                <a:latin typeface="Indie Flower" panose="02000000000000000000" pitchFamily="2" charset="0"/>
              </a:rPr>
              <a:t>executar esses casos por tanto tempo quanto sua </a:t>
            </a:r>
            <a:r>
              <a:rPr lang="en-US" b="1" dirty="0" err="1">
                <a:solidFill>
                  <a:schemeClr val="accent2">
                    <a:lumMod val="75000"/>
                  </a:schemeClr>
                </a:solidFill>
                <a:latin typeface="Indie Flower" panose="02000000000000000000" pitchFamily="2" charset="0"/>
              </a:rPr>
              <a:t>oferta</a:t>
            </a:r>
            <a:r>
              <a:rPr lang="en-US" b="1" dirty="0">
                <a:solidFill>
                  <a:schemeClr val="accent2">
                    <a:lumMod val="75000"/>
                  </a:schemeClr>
                </a:solidFill>
                <a:latin typeface="Indie Flower" panose="02000000000000000000" pitchFamily="2" charset="0"/>
              </a:rPr>
              <a:t> </a:t>
            </a:r>
            <a:r>
              <a:rPr lang="en-US" b="1" dirty="0" err="1">
                <a:solidFill>
                  <a:schemeClr val="accent2">
                    <a:lumMod val="75000"/>
                  </a:schemeClr>
                </a:solidFill>
                <a:latin typeface="Indie Flower" panose="02000000000000000000" pitchFamily="2" charset="0"/>
              </a:rPr>
              <a:t>exceda</a:t>
            </a:r>
            <a:r>
              <a:rPr lang="en-US" b="1" dirty="0">
                <a:solidFill>
                  <a:schemeClr val="accent2">
                    <a:lumMod val="75000"/>
                  </a:schemeClr>
                </a:solidFill>
                <a:latin typeface="Indie Flower" panose="02000000000000000000" pitchFamily="2" charset="0"/>
              </a:rPr>
              <a:t> o </a:t>
            </a:r>
            <a:r>
              <a:rPr lang="en-US" b="1" dirty="0" err="1">
                <a:solidFill>
                  <a:schemeClr val="accent2">
                    <a:lumMod val="75000"/>
                  </a:schemeClr>
                </a:solidFill>
                <a:latin typeface="Indie Flower" panose="02000000000000000000" pitchFamily="2" charset="0"/>
              </a:rPr>
              <a:t>preço</a:t>
            </a:r>
            <a:r>
              <a:rPr lang="en-US" b="1" dirty="0">
                <a:solidFill>
                  <a:schemeClr val="accent2">
                    <a:lumMod val="75000"/>
                  </a:schemeClr>
                </a:solidFill>
                <a:latin typeface="Indie Flower" panose="02000000000000000000" pitchFamily="2" charset="0"/>
              </a:rPr>
              <a:t> </a:t>
            </a:r>
            <a:r>
              <a:rPr lang="en-US" b="1" dirty="0" err="1">
                <a:solidFill>
                  <a:schemeClr val="accent2">
                    <a:lumMod val="75000"/>
                  </a:schemeClr>
                </a:solidFill>
                <a:latin typeface="Indie Flower" panose="02000000000000000000" pitchFamily="2" charset="0"/>
              </a:rPr>
              <a:t>ofertado</a:t>
            </a:r>
            <a:r>
              <a:rPr lang="en-US" dirty="0">
                <a:latin typeface="Indie Flower" panose="02000000000000000000" pitchFamily="2" charset="0"/>
              </a:rPr>
              <a:t>. </a:t>
            </a:r>
          </a:p>
          <a:p>
            <a:pPr algn="just"/>
            <a:endParaRPr lang="en-US" dirty="0"/>
          </a:p>
        </p:txBody>
      </p:sp>
      <p:sp>
        <p:nvSpPr>
          <p:cNvPr id="4" name="Slide Number Placeholder 3"/>
          <p:cNvSpPr>
            <a:spLocks noGrp="1"/>
          </p:cNvSpPr>
          <p:nvPr>
            <p:ph type="sldNum" sz="quarter" idx="12"/>
          </p:nvPr>
        </p:nvSpPr>
        <p:spPr/>
        <p:txBody>
          <a:bodyPr/>
          <a:lstStyle/>
          <a:p>
            <a:pPr eaLnBrk="1" latinLnBrk="0" hangingPunct="1"/>
            <a:r>
              <a:rPr kumimoji="0" lang="en-US"/>
              <a:t>12</a:t>
            </a:r>
          </a:p>
        </p:txBody>
      </p:sp>
      <p:grpSp>
        <p:nvGrpSpPr>
          <p:cNvPr id="6" name="Group 5"/>
          <p:cNvGrpSpPr/>
          <p:nvPr/>
        </p:nvGrpSpPr>
        <p:grpSpPr>
          <a:xfrm rot="19551984">
            <a:off x="22645" y="265455"/>
            <a:ext cx="1416014" cy="887049"/>
            <a:chOff x="3666585" y="4725030"/>
            <a:chExt cx="2124615" cy="1066170"/>
          </a:xfrm>
        </p:grpSpPr>
        <p:pic>
          <p:nvPicPr>
            <p:cNvPr id="7" name="Picture 7" descr="C:\Users\shadi\Desktop\hd-blogshapes\Circles\The Effortless Blog (3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414" y="4725030"/>
              <a:ext cx="2111786" cy="10661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66585" y="5123125"/>
              <a:ext cx="2095390" cy="377324"/>
            </a:xfrm>
            <a:prstGeom prst="rect">
              <a:avLst/>
            </a:prstGeom>
            <a:noFill/>
          </p:spPr>
          <p:txBody>
            <a:bodyPr wrap="none" rtlCol="0">
              <a:spAutoFit/>
            </a:bodyPr>
            <a:lstStyle/>
            <a:p>
              <a:pPr>
                <a:lnSpc>
                  <a:spcPct val="90000"/>
                </a:lnSpc>
              </a:pPr>
              <a:r>
                <a:rPr lang="en-US" sz="1600" b="1" dirty="0" err="1">
                  <a:solidFill>
                    <a:srgbClr val="7030A0"/>
                  </a:solidFill>
                  <a:latin typeface="Indie Flower" panose="02000000000000000000" pitchFamily="2" charset="0"/>
                </a:rPr>
                <a:t>Infraestrutura</a:t>
              </a:r>
              <a:endParaRPr lang="en-US" sz="1600" b="1" dirty="0">
                <a:solidFill>
                  <a:srgbClr val="7030A0"/>
                </a:solidFill>
                <a:latin typeface="Indie Flower" panose="02000000000000000000" pitchFamily="2" charset="0"/>
              </a:endParaRPr>
            </a:p>
          </p:txBody>
        </p:sp>
      </p:gr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55493"/>
            <a:ext cx="2667000" cy="599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571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508" y="350838"/>
            <a:ext cx="7849492" cy="1020762"/>
          </a:xfrm>
        </p:spPr>
        <p:txBody>
          <a:bodyPr>
            <a:normAutofit/>
          </a:bodyPr>
          <a:lstStyle/>
          <a:p>
            <a:r>
              <a:rPr lang="en-US" sz="3600" dirty="0">
                <a:latin typeface="Indie Flower" panose="02000000000000000000" pitchFamily="2" charset="0"/>
              </a:rPr>
              <a:t>Amazon Elastic Block Store (EBS)</a:t>
            </a:r>
          </a:p>
        </p:txBody>
      </p:sp>
      <p:sp>
        <p:nvSpPr>
          <p:cNvPr id="3" name="Content Placeholder 2"/>
          <p:cNvSpPr>
            <a:spLocks noGrp="1"/>
          </p:cNvSpPr>
          <p:nvPr>
            <p:ph idx="1"/>
          </p:nvPr>
        </p:nvSpPr>
        <p:spPr>
          <a:xfrm>
            <a:off x="457200" y="1676400"/>
            <a:ext cx="8458200" cy="4724400"/>
          </a:xfrm>
        </p:spPr>
        <p:txBody>
          <a:bodyPr>
            <a:noAutofit/>
          </a:bodyPr>
          <a:lstStyle/>
          <a:p>
            <a:pPr algn="just"/>
            <a:r>
              <a:rPr lang="en-US" sz="1600" dirty="0" err="1">
                <a:latin typeface="Indie Flower" panose="02000000000000000000" pitchFamily="2" charset="0"/>
              </a:rPr>
              <a:t>Fornece</a:t>
            </a:r>
            <a:r>
              <a:rPr lang="en-US" sz="1600" dirty="0">
                <a:latin typeface="Indie Flower" panose="02000000000000000000" pitchFamily="2" charset="0"/>
              </a:rPr>
              <a:t> </a:t>
            </a:r>
            <a:r>
              <a:rPr lang="en-US" sz="1600" b="1" dirty="0">
                <a:solidFill>
                  <a:schemeClr val="accent2">
                    <a:lumMod val="75000"/>
                  </a:schemeClr>
                </a:solidFill>
                <a:latin typeface="Indie Flower" panose="02000000000000000000" pitchFamily="2" charset="0"/>
              </a:rPr>
              <a:t>armazenamento nível </a:t>
            </a:r>
            <a:r>
              <a:rPr lang="en-US" sz="1600" b="1" dirty="0" err="1">
                <a:solidFill>
                  <a:schemeClr val="accent2">
                    <a:lumMod val="75000"/>
                  </a:schemeClr>
                </a:solidFill>
                <a:latin typeface="Indie Flower" panose="02000000000000000000" pitchFamily="2" charset="0"/>
              </a:rPr>
              <a:t>bloco</a:t>
            </a:r>
            <a:r>
              <a:rPr lang="en-US" sz="1600" b="1" dirty="0">
                <a:solidFill>
                  <a:schemeClr val="accent2">
                    <a:lumMod val="75000"/>
                  </a:schemeClr>
                </a:solidFill>
                <a:latin typeface="Indie Flower" panose="02000000000000000000" pitchFamily="2" charset="0"/>
              </a:rPr>
              <a:t> </a:t>
            </a:r>
            <a:r>
              <a:rPr lang="en-US" sz="1600" dirty="0">
                <a:latin typeface="Indie Flower" panose="02000000000000000000" pitchFamily="2" charset="0"/>
              </a:rPr>
              <a:t>volumes para </a:t>
            </a:r>
            <a:r>
              <a:rPr lang="en-US" sz="1600" b="1" dirty="0">
                <a:solidFill>
                  <a:schemeClr val="accent2">
                    <a:lumMod val="75000"/>
                  </a:schemeClr>
                </a:solidFill>
                <a:latin typeface="Indie Flower" panose="02000000000000000000" pitchFamily="2" charset="0"/>
              </a:rPr>
              <a:t>usar com instâncias do Amazon EC2</a:t>
            </a:r>
            <a:r>
              <a:rPr lang="en-US" sz="1600" dirty="0">
                <a:latin typeface="Indie Flower" panose="02000000000000000000" pitchFamily="2" charset="0"/>
              </a:rPr>
              <a:t>. </a:t>
            </a:r>
          </a:p>
          <a:p>
            <a:pPr lvl="1" algn="just"/>
            <a:r>
              <a:rPr lang="en-US" sz="1400" b="1" dirty="0" err="1">
                <a:solidFill>
                  <a:schemeClr val="accent2">
                    <a:lumMod val="75000"/>
                  </a:schemeClr>
                </a:solidFill>
                <a:latin typeface="Indie Flower" panose="02000000000000000000" pitchFamily="2" charset="0"/>
              </a:rPr>
              <a:t>Múltiplo</a:t>
            </a:r>
            <a:r>
              <a:rPr lang="en-US" sz="1400" b="1" dirty="0">
                <a:solidFill>
                  <a:schemeClr val="accent2">
                    <a:lumMod val="75000"/>
                  </a:schemeClr>
                </a:solidFill>
                <a:latin typeface="Indie Flower" panose="02000000000000000000" pitchFamily="2" charset="0"/>
              </a:rPr>
              <a:t> volumes </a:t>
            </a:r>
            <a:r>
              <a:rPr lang="en-US" sz="1400" dirty="0" err="1">
                <a:latin typeface="Indie Flower" panose="02000000000000000000" pitchFamily="2" charset="0"/>
              </a:rPr>
              <a:t>podem</a:t>
            </a:r>
            <a:r>
              <a:rPr lang="en-US" sz="1400" dirty="0">
                <a:latin typeface="Indie Flower" panose="02000000000000000000" pitchFamily="2" charset="0"/>
              </a:rPr>
              <a:t> ser </a:t>
            </a:r>
            <a:r>
              <a:rPr lang="en-US" sz="1400" dirty="0" err="1">
                <a:latin typeface="Indie Flower" panose="02000000000000000000" pitchFamily="2" charset="0"/>
              </a:rPr>
              <a:t>montados</a:t>
            </a:r>
            <a:r>
              <a:rPr lang="en-US" sz="1400" dirty="0">
                <a:latin typeface="Indie Flower" panose="02000000000000000000" pitchFamily="2" charset="0"/>
              </a:rPr>
              <a:t> para a </a:t>
            </a:r>
            <a:r>
              <a:rPr lang="en-US" sz="1400" b="1" dirty="0" err="1">
                <a:solidFill>
                  <a:schemeClr val="accent2">
                    <a:lumMod val="75000"/>
                  </a:schemeClr>
                </a:solidFill>
                <a:latin typeface="Indie Flower" panose="02000000000000000000" pitchFamily="2" charset="0"/>
              </a:rPr>
              <a:t>mesma</a:t>
            </a:r>
            <a:r>
              <a:rPr lang="en-US" sz="1400" b="1" dirty="0">
                <a:solidFill>
                  <a:schemeClr val="accent2">
                    <a:lumMod val="75000"/>
                  </a:schemeClr>
                </a:solidFill>
                <a:latin typeface="Indie Flower" panose="02000000000000000000" pitchFamily="2" charset="0"/>
              </a:rPr>
              <a:t> </a:t>
            </a:r>
            <a:r>
              <a:rPr lang="en-US" sz="1400" b="1" dirty="0" err="1">
                <a:solidFill>
                  <a:schemeClr val="accent2">
                    <a:lumMod val="75000"/>
                  </a:schemeClr>
                </a:solidFill>
                <a:latin typeface="Indie Flower" panose="02000000000000000000" pitchFamily="2" charset="0"/>
              </a:rPr>
              <a:t>instância</a:t>
            </a:r>
            <a:r>
              <a:rPr lang="en-US" sz="1400" dirty="0">
                <a:latin typeface="Indie Flower" panose="02000000000000000000" pitchFamily="2" charset="0"/>
              </a:rPr>
              <a:t>.</a:t>
            </a:r>
          </a:p>
          <a:p>
            <a:pPr lvl="1" algn="just"/>
            <a:r>
              <a:rPr lang="en-US" sz="1400" dirty="0">
                <a:latin typeface="Indie Flower" panose="02000000000000000000" pitchFamily="2" charset="0"/>
              </a:rPr>
              <a:t>Volumes EBS </a:t>
            </a:r>
            <a:r>
              <a:rPr lang="en-US" sz="1400" dirty="0" err="1">
                <a:latin typeface="Indie Flower" panose="02000000000000000000" pitchFamily="2" charset="0"/>
              </a:rPr>
              <a:t>são</a:t>
            </a:r>
            <a:r>
              <a:rPr lang="en-US" sz="1400" dirty="0">
                <a:latin typeface="Indie Flower" panose="02000000000000000000" pitchFamily="2" charset="0"/>
              </a:rPr>
              <a:t> </a:t>
            </a:r>
            <a:r>
              <a:rPr lang="en-US" sz="1400" b="1" dirty="0" err="1">
                <a:solidFill>
                  <a:schemeClr val="accent2">
                    <a:lumMod val="75000"/>
                  </a:schemeClr>
                </a:solidFill>
                <a:latin typeface="Indie Flower" panose="02000000000000000000" pitchFamily="2" charset="0"/>
              </a:rPr>
              <a:t>conectados</a:t>
            </a:r>
            <a:r>
              <a:rPr lang="en-US" sz="1400" b="1" dirty="0">
                <a:solidFill>
                  <a:schemeClr val="accent2">
                    <a:lumMod val="75000"/>
                  </a:schemeClr>
                </a:solidFill>
                <a:latin typeface="Indie Flower" panose="02000000000000000000" pitchFamily="2" charset="0"/>
              </a:rPr>
              <a:t> via rede </a:t>
            </a:r>
            <a:r>
              <a:rPr lang="en-US" sz="1400" dirty="0">
                <a:latin typeface="Indie Flower" panose="02000000000000000000" pitchFamily="2" charset="0"/>
              </a:rPr>
              <a:t>e </a:t>
            </a:r>
            <a:r>
              <a:rPr lang="en-US" sz="1400" b="1" dirty="0" err="1">
                <a:solidFill>
                  <a:schemeClr val="accent2">
                    <a:lumMod val="75000"/>
                  </a:schemeClr>
                </a:solidFill>
                <a:latin typeface="Indie Flower" panose="02000000000000000000" pitchFamily="2" charset="0"/>
              </a:rPr>
              <a:t>persistem</a:t>
            </a:r>
            <a:r>
              <a:rPr lang="en-US" sz="1400" b="1" dirty="0">
                <a:solidFill>
                  <a:schemeClr val="accent2">
                    <a:lumMod val="75000"/>
                  </a:schemeClr>
                </a:solidFill>
                <a:latin typeface="Indie Flower" panose="02000000000000000000" pitchFamily="2" charset="0"/>
              </a:rPr>
              <a:t> </a:t>
            </a:r>
            <a:r>
              <a:rPr lang="en-US" sz="1400" b="1" dirty="0" err="1">
                <a:solidFill>
                  <a:schemeClr val="accent2">
                    <a:lumMod val="75000"/>
                  </a:schemeClr>
                </a:solidFill>
                <a:latin typeface="Indie Flower" panose="02000000000000000000" pitchFamily="2" charset="0"/>
              </a:rPr>
              <a:t>independentemente</a:t>
            </a:r>
            <a:r>
              <a:rPr lang="en-US" sz="1400" b="1" dirty="0">
                <a:solidFill>
                  <a:schemeClr val="accent2">
                    <a:lumMod val="75000"/>
                  </a:schemeClr>
                </a:solidFill>
                <a:latin typeface="Indie Flower" panose="02000000000000000000" pitchFamily="2" charset="0"/>
              </a:rPr>
              <a:t> </a:t>
            </a:r>
            <a:r>
              <a:rPr lang="en-US" sz="1400" dirty="0">
                <a:latin typeface="Indie Flower" panose="02000000000000000000" pitchFamily="2" charset="0"/>
              </a:rPr>
              <a:t>da vida de uma instância. </a:t>
            </a:r>
          </a:p>
          <a:p>
            <a:pPr lvl="1" algn="just"/>
            <a:r>
              <a:rPr lang="en-US" sz="1400" dirty="0">
                <a:latin typeface="Indie Flower" panose="02000000000000000000" pitchFamily="2" charset="0"/>
              </a:rPr>
              <a:t>Armazenamento volumes se </a:t>
            </a:r>
            <a:r>
              <a:rPr lang="en-US" sz="1400" dirty="0" err="1">
                <a:latin typeface="Indie Flower" panose="02000000000000000000" pitchFamily="2" charset="0"/>
              </a:rPr>
              <a:t>comportam</a:t>
            </a:r>
            <a:r>
              <a:rPr lang="en-US" sz="1400" dirty="0">
                <a:latin typeface="Indie Flower" panose="02000000000000000000" pitchFamily="2" charset="0"/>
              </a:rPr>
              <a:t> </a:t>
            </a:r>
            <a:r>
              <a:rPr lang="en-US" sz="1400" dirty="0" err="1">
                <a:latin typeface="Indie Flower" panose="02000000000000000000" pitchFamily="2" charset="0"/>
              </a:rPr>
              <a:t>como</a:t>
            </a:r>
            <a:r>
              <a:rPr lang="en-US" sz="1400" dirty="0">
                <a:latin typeface="Indie Flower" panose="02000000000000000000" pitchFamily="2" charset="0"/>
              </a:rPr>
              <a:t> </a:t>
            </a:r>
            <a:r>
              <a:rPr lang="en-US" sz="1400" b="1" dirty="0" err="1">
                <a:solidFill>
                  <a:schemeClr val="accent2">
                    <a:lumMod val="75000"/>
                  </a:schemeClr>
                </a:solidFill>
                <a:latin typeface="Indie Flower" panose="02000000000000000000" pitchFamily="2" charset="0"/>
              </a:rPr>
              <a:t>dispositivos</a:t>
            </a:r>
            <a:r>
              <a:rPr lang="en-US" sz="1400" b="1" dirty="0">
                <a:solidFill>
                  <a:schemeClr val="accent2">
                    <a:lumMod val="75000"/>
                  </a:schemeClr>
                </a:solidFill>
                <a:latin typeface="Indie Flower" panose="02000000000000000000" pitchFamily="2" charset="0"/>
              </a:rPr>
              <a:t> de bloco </a:t>
            </a:r>
            <a:r>
              <a:rPr lang="en-US" sz="1400" b="1" dirty="0" err="1">
                <a:solidFill>
                  <a:schemeClr val="accent2">
                    <a:lumMod val="75000"/>
                  </a:schemeClr>
                </a:solidFill>
                <a:latin typeface="Indie Flower" panose="02000000000000000000" pitchFamily="2" charset="0"/>
              </a:rPr>
              <a:t>não</a:t>
            </a:r>
            <a:r>
              <a:rPr lang="en-US" sz="1400" b="1" dirty="0">
                <a:solidFill>
                  <a:schemeClr val="accent2">
                    <a:lumMod val="75000"/>
                  </a:schemeClr>
                </a:solidFill>
                <a:latin typeface="Indie Flower" panose="02000000000000000000" pitchFamily="2" charset="0"/>
              </a:rPr>
              <a:t> </a:t>
            </a:r>
            <a:r>
              <a:rPr lang="en-US" sz="1400" b="1" dirty="0" err="1">
                <a:solidFill>
                  <a:schemeClr val="accent2">
                    <a:lumMod val="75000"/>
                  </a:schemeClr>
                </a:solidFill>
                <a:latin typeface="Indie Flower" panose="02000000000000000000" pitchFamily="2" charset="0"/>
              </a:rPr>
              <a:t>formatados</a:t>
            </a:r>
            <a:r>
              <a:rPr lang="en-US" sz="1400" dirty="0">
                <a:latin typeface="Indie Flower" panose="02000000000000000000" pitchFamily="2" charset="0"/>
              </a:rPr>
              <a:t> permitindo aos usuários </a:t>
            </a:r>
            <a:r>
              <a:rPr lang="en-US" sz="1400" b="1" dirty="0">
                <a:solidFill>
                  <a:schemeClr val="accent2">
                    <a:lumMod val="75000"/>
                  </a:schemeClr>
                </a:solidFill>
                <a:latin typeface="Indie Flower" panose="02000000000000000000" pitchFamily="2" charset="0"/>
              </a:rPr>
              <a:t>criar um sistema de arquivos </a:t>
            </a:r>
            <a:r>
              <a:rPr lang="en-US" sz="1400" dirty="0">
                <a:latin typeface="Indie Flower" panose="02000000000000000000" pitchFamily="2" charset="0"/>
              </a:rPr>
              <a:t>no topo de volumes do Amazon EBS, ou utilizá-los em qualquer outra maneira que você usaria um dispositivo de bloco (</a:t>
            </a:r>
            <a:r>
              <a:rPr lang="en-US" sz="1400" b="1" dirty="0">
                <a:solidFill>
                  <a:schemeClr val="accent2">
                    <a:lumMod val="75000"/>
                  </a:schemeClr>
                </a:solidFill>
                <a:latin typeface="Indie Flower" panose="02000000000000000000" pitchFamily="2" charset="0"/>
              </a:rPr>
              <a:t>como um disco rígido</a:t>
            </a:r>
            <a:r>
              <a:rPr lang="en-US" sz="1400" dirty="0">
                <a:latin typeface="Indie Flower" panose="02000000000000000000" pitchFamily="2" charset="0"/>
              </a:rPr>
              <a:t>).</a:t>
            </a:r>
          </a:p>
          <a:p>
            <a:r>
              <a:rPr lang="en-US" sz="1600" dirty="0">
                <a:latin typeface="Indie Flower" panose="02000000000000000000" pitchFamily="2" charset="0"/>
              </a:rPr>
              <a:t>EBS volumes são </a:t>
            </a:r>
            <a:r>
              <a:rPr lang="en-US" sz="1600" b="1" dirty="0">
                <a:solidFill>
                  <a:schemeClr val="accent2">
                    <a:lumMod val="75000"/>
                  </a:schemeClr>
                </a:solidFill>
                <a:latin typeface="Indie Flower" panose="02000000000000000000" pitchFamily="2" charset="0"/>
              </a:rPr>
              <a:t>colocado em uma Zona de disponibilidade específica</a:t>
            </a:r>
            <a:r>
              <a:rPr lang="en-US" sz="1600" dirty="0">
                <a:latin typeface="Indie Flower" panose="02000000000000000000" pitchFamily="2" charset="0"/>
              </a:rPr>
              <a:t>, E pode, então, ser </a:t>
            </a:r>
            <a:r>
              <a:rPr lang="en-US" sz="1600" b="1" dirty="0">
                <a:solidFill>
                  <a:schemeClr val="accent2">
                    <a:lumMod val="75000"/>
                  </a:schemeClr>
                </a:solidFill>
                <a:latin typeface="Indie Flower" panose="02000000000000000000" pitchFamily="2" charset="0"/>
              </a:rPr>
              <a:t>ligado a casos também na mesma Zona de disponibilidade</a:t>
            </a:r>
            <a:r>
              <a:rPr lang="en-US" sz="1600" dirty="0">
                <a:latin typeface="Indie Flower" panose="02000000000000000000" pitchFamily="2" charset="0"/>
              </a:rPr>
              <a:t>.</a:t>
            </a:r>
          </a:p>
          <a:p>
            <a:r>
              <a:rPr lang="en-US" sz="1600" dirty="0">
                <a:latin typeface="Indie Flower" panose="02000000000000000000" pitchFamily="2" charset="0"/>
              </a:rPr>
              <a:t>Cada volume de armazenamento é </a:t>
            </a:r>
            <a:r>
              <a:rPr lang="en-US" sz="1600" b="1" dirty="0">
                <a:solidFill>
                  <a:schemeClr val="accent2">
                    <a:lumMod val="75000"/>
                  </a:schemeClr>
                </a:solidFill>
                <a:latin typeface="Indie Flower" panose="02000000000000000000" pitchFamily="2" charset="0"/>
              </a:rPr>
              <a:t>replicado automaticamente dentro da mesma zona de disponibilidade</a:t>
            </a:r>
            <a:r>
              <a:rPr lang="en-US" sz="1600" dirty="0">
                <a:latin typeface="Indie Flower" panose="02000000000000000000" pitchFamily="2" charset="0"/>
              </a:rPr>
              <a:t>. </a:t>
            </a:r>
          </a:p>
          <a:p>
            <a:r>
              <a:rPr lang="en-US" sz="1600" dirty="0">
                <a:latin typeface="Indie Flower" panose="02000000000000000000" pitchFamily="2" charset="0"/>
              </a:rPr>
              <a:t>EBS fornece a habilidade de </a:t>
            </a:r>
            <a:r>
              <a:rPr lang="en-US" sz="1600" b="1" dirty="0">
                <a:solidFill>
                  <a:schemeClr val="accent2">
                    <a:lumMod val="75000"/>
                  </a:schemeClr>
                </a:solidFill>
                <a:latin typeface="Indie Flower" panose="02000000000000000000" pitchFamily="2" charset="0"/>
              </a:rPr>
              <a:t>criar snapshots de volumes</a:t>
            </a:r>
            <a:r>
              <a:rPr lang="en-US" sz="1600" dirty="0">
                <a:latin typeface="Indie Flower" panose="02000000000000000000" pitchFamily="2" charset="0"/>
              </a:rPr>
              <a:t>, que </a:t>
            </a:r>
            <a:r>
              <a:rPr lang="en-US" sz="1600" dirty="0" err="1">
                <a:latin typeface="Indie Flower" panose="02000000000000000000" pitchFamily="2" charset="0"/>
              </a:rPr>
              <a:t>são</a:t>
            </a:r>
            <a:r>
              <a:rPr lang="en-US" sz="1600" dirty="0">
                <a:latin typeface="Indie Flower" panose="02000000000000000000" pitchFamily="2" charset="0"/>
              </a:rPr>
              <a:t> </a:t>
            </a:r>
            <a:r>
              <a:rPr lang="en-US" sz="1600" b="1" dirty="0" err="1">
                <a:solidFill>
                  <a:schemeClr val="accent2">
                    <a:lumMod val="75000"/>
                  </a:schemeClr>
                </a:solidFill>
                <a:latin typeface="Indie Flower" panose="02000000000000000000" pitchFamily="2" charset="0"/>
              </a:rPr>
              <a:t>persistidos</a:t>
            </a:r>
            <a:r>
              <a:rPr lang="en-US" sz="1600" b="1" dirty="0">
                <a:solidFill>
                  <a:schemeClr val="accent2">
                    <a:lumMod val="75000"/>
                  </a:schemeClr>
                </a:solidFill>
                <a:latin typeface="Indie Flower" panose="02000000000000000000" pitchFamily="2" charset="0"/>
              </a:rPr>
              <a:t> </a:t>
            </a:r>
            <a:r>
              <a:rPr lang="en-US" sz="1600" b="1" dirty="0" err="1">
                <a:solidFill>
                  <a:schemeClr val="accent2">
                    <a:lumMod val="75000"/>
                  </a:schemeClr>
                </a:solidFill>
                <a:latin typeface="Indie Flower" panose="02000000000000000000" pitchFamily="2" charset="0"/>
              </a:rPr>
              <a:t>na</a:t>
            </a:r>
            <a:r>
              <a:rPr lang="en-US" sz="1600" b="1" dirty="0">
                <a:solidFill>
                  <a:schemeClr val="accent2">
                    <a:lumMod val="75000"/>
                  </a:schemeClr>
                </a:solidFill>
                <a:latin typeface="Indie Flower" panose="02000000000000000000" pitchFamily="2" charset="0"/>
              </a:rPr>
              <a:t> Amazon S3</a:t>
            </a:r>
            <a:r>
              <a:rPr lang="en-US" sz="1600" dirty="0">
                <a:latin typeface="Indie Flower" panose="02000000000000000000" pitchFamily="2" charset="0"/>
              </a:rPr>
              <a:t>. </a:t>
            </a:r>
          </a:p>
          <a:p>
            <a:pPr lvl="1"/>
            <a:r>
              <a:rPr lang="en-US" sz="1400" dirty="0">
                <a:latin typeface="Indie Flower" panose="02000000000000000000" pitchFamily="2" charset="0"/>
              </a:rPr>
              <a:t>Estes snapshots </a:t>
            </a:r>
            <a:r>
              <a:rPr lang="en-US" sz="1400" dirty="0" err="1">
                <a:latin typeface="Indie Flower" panose="02000000000000000000" pitchFamily="2" charset="0"/>
              </a:rPr>
              <a:t>podem</a:t>
            </a:r>
            <a:r>
              <a:rPr lang="en-US" sz="1400" dirty="0">
                <a:latin typeface="Indie Flower" panose="02000000000000000000" pitchFamily="2" charset="0"/>
              </a:rPr>
              <a:t> ser </a:t>
            </a:r>
            <a:r>
              <a:rPr lang="en-US" sz="1400" b="1" dirty="0">
                <a:solidFill>
                  <a:schemeClr val="accent2">
                    <a:lumMod val="75000"/>
                  </a:schemeClr>
                </a:solidFill>
                <a:latin typeface="Indie Flower" panose="02000000000000000000" pitchFamily="2" charset="0"/>
              </a:rPr>
              <a:t>utilizado como o ponto de partida para novos volumes Amazon EBS </a:t>
            </a:r>
            <a:r>
              <a:rPr lang="en-US" sz="1400" dirty="0">
                <a:latin typeface="Indie Flower" panose="02000000000000000000" pitchFamily="2" charset="0"/>
              </a:rPr>
              <a:t> e </a:t>
            </a:r>
            <a:r>
              <a:rPr lang="en-US" sz="1400" dirty="0" err="1">
                <a:latin typeface="Indie Flower" panose="02000000000000000000" pitchFamily="2" charset="0"/>
              </a:rPr>
              <a:t>proteger</a:t>
            </a:r>
            <a:r>
              <a:rPr lang="en-US" sz="1400" dirty="0">
                <a:latin typeface="Indie Flower" panose="02000000000000000000" pitchFamily="2" charset="0"/>
              </a:rPr>
              <a:t> os dados para a durabilidade a longo prazo. </a:t>
            </a:r>
          </a:p>
          <a:p>
            <a:pPr lvl="1"/>
            <a:r>
              <a:rPr lang="en-US" sz="1400" dirty="0">
                <a:latin typeface="Indie Flower" panose="02000000000000000000" pitchFamily="2" charset="0"/>
              </a:rPr>
              <a:t>O </a:t>
            </a:r>
            <a:r>
              <a:rPr lang="en-US" sz="1400" b="1" dirty="0" err="1">
                <a:solidFill>
                  <a:schemeClr val="accent2">
                    <a:lumMod val="75000"/>
                  </a:schemeClr>
                </a:solidFill>
                <a:latin typeface="Indie Flower" panose="02000000000000000000" pitchFamily="2" charset="0"/>
              </a:rPr>
              <a:t>mesmo</a:t>
            </a:r>
            <a:r>
              <a:rPr lang="en-US" sz="1400" b="1" dirty="0">
                <a:solidFill>
                  <a:schemeClr val="accent2">
                    <a:lumMod val="75000"/>
                  </a:schemeClr>
                </a:solidFill>
                <a:latin typeface="Indie Flower" panose="02000000000000000000" pitchFamily="2" charset="0"/>
              </a:rPr>
              <a:t> snapshot </a:t>
            </a:r>
            <a:r>
              <a:rPr lang="en-US" sz="1400" b="1" dirty="0" err="1">
                <a:solidFill>
                  <a:schemeClr val="accent2">
                    <a:lumMod val="75000"/>
                  </a:schemeClr>
                </a:solidFill>
                <a:latin typeface="Indie Flower" panose="02000000000000000000" pitchFamily="2" charset="0"/>
              </a:rPr>
              <a:t>pode</a:t>
            </a:r>
            <a:r>
              <a:rPr lang="en-US" sz="1400" b="1" dirty="0">
                <a:solidFill>
                  <a:schemeClr val="accent2">
                    <a:lumMod val="75000"/>
                  </a:schemeClr>
                </a:solidFill>
                <a:latin typeface="Indie Flower" panose="02000000000000000000" pitchFamily="2" charset="0"/>
              </a:rPr>
              <a:t> ser usado para instanciar o maior número de volumes</a:t>
            </a:r>
            <a:r>
              <a:rPr lang="en-US" sz="1400" dirty="0">
                <a:latin typeface="Indie Flower" panose="02000000000000000000" pitchFamily="2" charset="0"/>
              </a:rPr>
              <a:t> como quiser. </a:t>
            </a:r>
          </a:p>
          <a:p>
            <a:pPr lvl="1"/>
            <a:r>
              <a:rPr lang="en-US" sz="1400" dirty="0">
                <a:latin typeface="Indie Flower" panose="02000000000000000000" pitchFamily="2" charset="0"/>
              </a:rPr>
              <a:t>Estes snapshots </a:t>
            </a:r>
            <a:r>
              <a:rPr lang="en-US" sz="1400" b="1" dirty="0">
                <a:solidFill>
                  <a:schemeClr val="accent2">
                    <a:lumMod val="75000"/>
                  </a:schemeClr>
                </a:solidFill>
                <a:latin typeface="Indie Flower" panose="02000000000000000000" pitchFamily="2" charset="0"/>
              </a:rPr>
              <a:t>podem ser </a:t>
            </a:r>
            <a:r>
              <a:rPr lang="en-US" sz="1400" b="1" dirty="0" err="1">
                <a:solidFill>
                  <a:schemeClr val="accent2">
                    <a:lumMod val="75000"/>
                  </a:schemeClr>
                </a:solidFill>
                <a:latin typeface="Indie Flower" panose="02000000000000000000" pitchFamily="2" charset="0"/>
              </a:rPr>
              <a:t>copiados</a:t>
            </a:r>
            <a:r>
              <a:rPr lang="en-US" sz="1400" b="1" dirty="0">
                <a:solidFill>
                  <a:schemeClr val="accent2">
                    <a:lumMod val="75000"/>
                  </a:schemeClr>
                </a:solidFill>
                <a:latin typeface="Indie Flower" panose="02000000000000000000" pitchFamily="2" charset="0"/>
              </a:rPr>
              <a:t> entre </a:t>
            </a:r>
            <a:r>
              <a:rPr lang="en-US" sz="1400" b="1" dirty="0" err="1">
                <a:solidFill>
                  <a:schemeClr val="accent2">
                    <a:lumMod val="75000"/>
                  </a:schemeClr>
                </a:solidFill>
                <a:latin typeface="Indie Flower" panose="02000000000000000000" pitchFamily="2" charset="0"/>
              </a:rPr>
              <a:t>regiões</a:t>
            </a:r>
            <a:r>
              <a:rPr lang="en-US" sz="1400" b="1" dirty="0">
                <a:solidFill>
                  <a:schemeClr val="accent2">
                    <a:lumMod val="75000"/>
                  </a:schemeClr>
                </a:solidFill>
                <a:latin typeface="Indie Flower" panose="02000000000000000000" pitchFamily="2" charset="0"/>
              </a:rPr>
              <a:t>  AWS</a:t>
            </a:r>
            <a:r>
              <a:rPr lang="en-US" sz="1400" dirty="0">
                <a:latin typeface="Indie Flower" panose="02000000000000000000" pitchFamily="2" charset="0"/>
              </a:rPr>
              <a:t>.</a:t>
            </a:r>
          </a:p>
          <a:p>
            <a:pPr algn="just"/>
            <a:endParaRPr lang="en-US" sz="1600" dirty="0">
              <a:latin typeface="Indie Flower" panose="02000000000000000000" pitchFamily="2" charset="0"/>
            </a:endParaRPr>
          </a:p>
          <a:p>
            <a:pPr algn="just"/>
            <a:endParaRPr lang="en-US" sz="1600" dirty="0">
              <a:latin typeface="Indie Flower" panose="02000000000000000000" pitchFamily="2" charset="0"/>
            </a:endParaRPr>
          </a:p>
        </p:txBody>
      </p:sp>
      <p:sp>
        <p:nvSpPr>
          <p:cNvPr id="4" name="Slide Number Placeholder 3"/>
          <p:cNvSpPr>
            <a:spLocks noGrp="1"/>
          </p:cNvSpPr>
          <p:nvPr>
            <p:ph type="sldNum" sz="quarter" idx="12"/>
          </p:nvPr>
        </p:nvSpPr>
        <p:spPr/>
        <p:txBody>
          <a:bodyPr/>
          <a:lstStyle/>
          <a:p>
            <a:pPr eaLnBrk="1" latinLnBrk="0" hangingPunct="1"/>
            <a:r>
              <a:rPr kumimoji="0" lang="en-US"/>
              <a:t>13</a:t>
            </a:r>
          </a:p>
        </p:txBody>
      </p:sp>
      <p:grpSp>
        <p:nvGrpSpPr>
          <p:cNvPr id="6" name="Group 5"/>
          <p:cNvGrpSpPr/>
          <p:nvPr/>
        </p:nvGrpSpPr>
        <p:grpSpPr>
          <a:xfrm rot="19551984">
            <a:off x="22645" y="265455"/>
            <a:ext cx="1416014" cy="887049"/>
            <a:chOff x="3666585" y="4725030"/>
            <a:chExt cx="2124615" cy="1066170"/>
          </a:xfrm>
        </p:grpSpPr>
        <p:pic>
          <p:nvPicPr>
            <p:cNvPr id="7" name="Picture 7" descr="C:\Users\shadi\Desktop\hd-blogshapes\Circles\The Effortless Blog (3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414" y="4725030"/>
              <a:ext cx="2111786" cy="10661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66585" y="5123125"/>
              <a:ext cx="2095390" cy="377324"/>
            </a:xfrm>
            <a:prstGeom prst="rect">
              <a:avLst/>
            </a:prstGeom>
            <a:noFill/>
          </p:spPr>
          <p:txBody>
            <a:bodyPr wrap="none" rtlCol="0">
              <a:spAutoFit/>
            </a:bodyPr>
            <a:lstStyle/>
            <a:p>
              <a:pPr>
                <a:lnSpc>
                  <a:spcPct val="90000"/>
                </a:lnSpc>
              </a:pPr>
              <a:r>
                <a:rPr lang="en-US" sz="1600" b="1" dirty="0" err="1">
                  <a:solidFill>
                    <a:srgbClr val="7030A0"/>
                  </a:solidFill>
                  <a:latin typeface="Indie Flower" panose="02000000000000000000" pitchFamily="2" charset="0"/>
                </a:rPr>
                <a:t>Infraestrutura</a:t>
              </a:r>
              <a:endParaRPr lang="en-US" sz="1600" b="1" dirty="0">
                <a:solidFill>
                  <a:srgbClr val="7030A0"/>
                </a:solidFill>
                <a:latin typeface="Indie Flower" panose="02000000000000000000" pitchFamily="2" charset="0"/>
              </a:endParaRPr>
            </a:p>
          </p:txBody>
        </p:sp>
      </p:grpSp>
    </p:spTree>
    <p:extLst>
      <p:ext uri="{BB962C8B-B14F-4D97-AF65-F5344CB8AC3E}">
        <p14:creationId xmlns:p14="http://schemas.microsoft.com/office/powerpoint/2010/main" val="347853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508" y="350838"/>
            <a:ext cx="7849492" cy="1020762"/>
          </a:xfrm>
        </p:spPr>
        <p:txBody>
          <a:bodyPr>
            <a:normAutofit/>
          </a:bodyPr>
          <a:lstStyle/>
          <a:p>
            <a:r>
              <a:rPr lang="en-US" sz="3600" dirty="0">
                <a:latin typeface="Indie Flower" panose="02000000000000000000" pitchFamily="2" charset="0"/>
              </a:rPr>
              <a:t> EBS Volumes</a:t>
            </a:r>
          </a:p>
        </p:txBody>
      </p:sp>
      <p:sp>
        <p:nvSpPr>
          <p:cNvPr id="3" name="Content Placeholder 2"/>
          <p:cNvSpPr>
            <a:spLocks noGrp="1"/>
          </p:cNvSpPr>
          <p:nvPr>
            <p:ph idx="1"/>
          </p:nvPr>
        </p:nvSpPr>
        <p:spPr>
          <a:xfrm>
            <a:off x="152400" y="1524000"/>
            <a:ext cx="8915400" cy="4724400"/>
          </a:xfrm>
        </p:spPr>
        <p:txBody>
          <a:bodyPr>
            <a:noAutofit/>
          </a:bodyPr>
          <a:lstStyle/>
          <a:p>
            <a:r>
              <a:rPr lang="en-US" sz="1800" b="1" dirty="0">
                <a:solidFill>
                  <a:schemeClr val="accent2">
                    <a:lumMod val="75000"/>
                  </a:schemeClr>
                </a:solidFill>
                <a:latin typeface="Indie Flower" panose="02000000000000000000" pitchFamily="2" charset="0"/>
              </a:rPr>
              <a:t>Volumes padrão </a:t>
            </a:r>
            <a:r>
              <a:rPr lang="en-US" sz="1800" dirty="0" err="1">
                <a:latin typeface="Indie Flower" panose="02000000000000000000" pitchFamily="2" charset="0"/>
              </a:rPr>
              <a:t>armazenamento</a:t>
            </a:r>
            <a:r>
              <a:rPr lang="en-US" sz="1800" dirty="0">
                <a:latin typeface="Indie Flower" panose="02000000000000000000" pitchFamily="2" charset="0"/>
              </a:rPr>
              <a:t> para </a:t>
            </a:r>
            <a:r>
              <a:rPr lang="en-US" sz="1800" dirty="0" err="1">
                <a:latin typeface="Indie Flower" panose="02000000000000000000" pitchFamily="2" charset="0"/>
              </a:rPr>
              <a:t>aplicações</a:t>
            </a:r>
            <a:r>
              <a:rPr lang="en-US" sz="1800" dirty="0">
                <a:latin typeface="Indie Flower" panose="02000000000000000000" pitchFamily="2" charset="0"/>
              </a:rPr>
              <a:t> com requisites de E/S </a:t>
            </a:r>
            <a:r>
              <a:rPr lang="en-US" sz="1800" b="1" dirty="0">
                <a:solidFill>
                  <a:schemeClr val="accent1">
                    <a:lumMod val="75000"/>
                  </a:schemeClr>
                </a:solidFill>
                <a:latin typeface="Indie Flower" panose="02000000000000000000" pitchFamily="2" charset="0"/>
              </a:rPr>
              <a:t>moderada </a:t>
            </a:r>
            <a:r>
              <a:rPr lang="en-US" sz="1800" b="1" dirty="0" err="1">
                <a:solidFill>
                  <a:schemeClr val="accent1">
                    <a:lumMod val="75000"/>
                  </a:schemeClr>
                </a:solidFill>
                <a:latin typeface="Indie Flower" panose="02000000000000000000" pitchFamily="2" charset="0"/>
              </a:rPr>
              <a:t>ou</a:t>
            </a:r>
            <a:r>
              <a:rPr lang="en-US" sz="1800" b="1" dirty="0">
                <a:solidFill>
                  <a:schemeClr val="accent1">
                    <a:lumMod val="75000"/>
                  </a:schemeClr>
                </a:solidFill>
                <a:latin typeface="Indie Flower" panose="02000000000000000000" pitchFamily="2" charset="0"/>
              </a:rPr>
              <a:t> com </a:t>
            </a:r>
            <a:r>
              <a:rPr lang="en-US" sz="1800" b="1" dirty="0" err="1">
                <a:solidFill>
                  <a:schemeClr val="accent1">
                    <a:lumMod val="75000"/>
                  </a:schemeClr>
                </a:solidFill>
                <a:latin typeface="Indie Flower" panose="02000000000000000000" pitchFamily="2" charset="0"/>
              </a:rPr>
              <a:t>rajadas</a:t>
            </a:r>
            <a:r>
              <a:rPr lang="en-US" sz="1800" dirty="0">
                <a:latin typeface="Indie Flower" panose="02000000000000000000" pitchFamily="2" charset="0"/>
              </a:rPr>
              <a:t>. </a:t>
            </a:r>
            <a:endParaRPr lang="en-US" sz="2000" dirty="0">
              <a:latin typeface="Indie Flower" panose="02000000000000000000" pitchFamily="2" charset="0"/>
            </a:endParaRPr>
          </a:p>
          <a:p>
            <a:pPr lvl="1"/>
            <a:r>
              <a:rPr lang="en-US" sz="1600" dirty="0">
                <a:latin typeface="Indie Flower" panose="02000000000000000000" pitchFamily="2" charset="0"/>
              </a:rPr>
              <a:t>Por </a:t>
            </a:r>
            <a:r>
              <a:rPr lang="en-US" sz="1600" dirty="0" err="1">
                <a:latin typeface="Indie Flower" panose="02000000000000000000" pitchFamily="2" charset="0"/>
              </a:rPr>
              <a:t>padrão</a:t>
            </a:r>
            <a:r>
              <a:rPr lang="en-US" sz="1600" dirty="0">
                <a:latin typeface="Indie Flower" panose="02000000000000000000" pitchFamily="2" charset="0"/>
              </a:rPr>
              <a:t> </a:t>
            </a:r>
            <a:r>
              <a:rPr lang="en-US" sz="1600" dirty="0" err="1">
                <a:latin typeface="Indie Flower" panose="02000000000000000000" pitchFamily="2" charset="0"/>
              </a:rPr>
              <a:t>os</a:t>
            </a:r>
            <a:r>
              <a:rPr lang="en-US" sz="1600" dirty="0">
                <a:latin typeface="Indie Flower" panose="02000000000000000000" pitchFamily="2" charset="0"/>
              </a:rPr>
              <a:t> volumes </a:t>
            </a:r>
            <a:r>
              <a:rPr lang="en-US" sz="1600" dirty="0" err="1">
                <a:latin typeface="Indie Flower" panose="02000000000000000000" pitchFamily="2" charset="0"/>
              </a:rPr>
              <a:t>trabalham</a:t>
            </a:r>
            <a:r>
              <a:rPr lang="en-US" sz="1600" dirty="0">
                <a:latin typeface="Indie Flower" panose="02000000000000000000" pitchFamily="2" charset="0"/>
              </a:rPr>
              <a:t> com </a:t>
            </a:r>
            <a:r>
              <a:rPr lang="en-US" sz="1600" dirty="0" err="1">
                <a:latin typeface="Indie Flower" panose="02000000000000000000" pitchFamily="2" charset="0"/>
              </a:rPr>
              <a:t>aproximadamente</a:t>
            </a:r>
            <a:r>
              <a:rPr lang="en-US" sz="1600" dirty="0">
                <a:latin typeface="Indie Flower" panose="02000000000000000000" pitchFamily="2" charset="0"/>
              </a:rPr>
              <a:t> </a:t>
            </a:r>
            <a:r>
              <a:rPr lang="en-US" sz="1600" b="1" dirty="0">
                <a:solidFill>
                  <a:schemeClr val="accent2">
                    <a:lumMod val="75000"/>
                  </a:schemeClr>
                </a:solidFill>
                <a:latin typeface="Indie Flower" panose="02000000000000000000" pitchFamily="2" charset="0"/>
              </a:rPr>
              <a:t>100 IOPS </a:t>
            </a:r>
            <a:r>
              <a:rPr lang="en-US" sz="1600" dirty="0">
                <a:latin typeface="Indie Flower" panose="02000000000000000000" pitchFamily="2" charset="0"/>
              </a:rPr>
              <a:t>em média.</a:t>
            </a:r>
          </a:p>
          <a:p>
            <a:pPr lvl="1"/>
            <a:r>
              <a:rPr lang="en-US" sz="1600" dirty="0" err="1">
                <a:latin typeface="Indie Flower" panose="02000000000000000000" pitchFamily="2" charset="0"/>
              </a:rPr>
              <a:t>Bem</a:t>
            </a:r>
            <a:r>
              <a:rPr lang="en-US" sz="1600" dirty="0">
                <a:latin typeface="Indie Flower" panose="02000000000000000000" pitchFamily="2" charset="0"/>
              </a:rPr>
              <a:t> adequados para utilização como </a:t>
            </a:r>
            <a:r>
              <a:rPr lang="en-US" sz="1600" b="1" dirty="0">
                <a:solidFill>
                  <a:schemeClr val="accent2">
                    <a:lumMod val="75000"/>
                  </a:schemeClr>
                </a:solidFill>
                <a:latin typeface="Indie Flower" panose="02000000000000000000" pitchFamily="2" charset="0"/>
              </a:rPr>
              <a:t>volumes de inicialização</a:t>
            </a:r>
            <a:r>
              <a:rPr lang="en-US" sz="1600" dirty="0">
                <a:latin typeface="Indie Flower" panose="02000000000000000000" pitchFamily="2" charset="0"/>
              </a:rPr>
              <a:t>, Onde a capacidade de </a:t>
            </a:r>
            <a:r>
              <a:rPr lang="en-US" sz="1600" dirty="0" err="1">
                <a:latin typeface="Indie Flower" panose="02000000000000000000" pitchFamily="2" charset="0"/>
              </a:rPr>
              <a:t>rajadas</a:t>
            </a:r>
            <a:r>
              <a:rPr lang="en-US" sz="1600" dirty="0">
                <a:latin typeface="Indie Flower" panose="02000000000000000000" pitchFamily="2" charset="0"/>
              </a:rPr>
              <a:t> </a:t>
            </a:r>
            <a:r>
              <a:rPr lang="en-US" sz="1600" dirty="0" err="1">
                <a:latin typeface="Indie Flower" panose="02000000000000000000" pitchFamily="2" charset="0"/>
              </a:rPr>
              <a:t>fornece</a:t>
            </a:r>
            <a:r>
              <a:rPr lang="en-US" sz="1600" dirty="0">
                <a:latin typeface="Indie Flower" panose="02000000000000000000" pitchFamily="2" charset="0"/>
              </a:rPr>
              <a:t> boa performance </a:t>
            </a:r>
            <a:r>
              <a:rPr lang="en-US" sz="1600" dirty="0" err="1">
                <a:latin typeface="Indie Flower" panose="02000000000000000000" pitchFamily="2" charset="0"/>
              </a:rPr>
              <a:t>durante</a:t>
            </a:r>
            <a:r>
              <a:rPr lang="en-US" sz="1600" dirty="0">
                <a:latin typeface="Indie Flower" panose="02000000000000000000" pitchFamily="2" charset="0"/>
              </a:rPr>
              <a:t> o Boot.</a:t>
            </a:r>
          </a:p>
          <a:p>
            <a:r>
              <a:rPr lang="en-US" sz="1800" b="1" dirty="0">
                <a:solidFill>
                  <a:schemeClr val="accent2">
                    <a:lumMod val="75000"/>
                  </a:schemeClr>
                </a:solidFill>
                <a:latin typeface="Indie Flower" panose="02000000000000000000" pitchFamily="2" charset="0"/>
              </a:rPr>
              <a:t>Volumes de IOPS provisionados </a:t>
            </a:r>
            <a:r>
              <a:rPr lang="en-US" sz="1800" dirty="0">
                <a:latin typeface="Indie Flower" panose="02000000000000000000" pitchFamily="2" charset="0"/>
              </a:rPr>
              <a:t>são projetados para </a:t>
            </a:r>
            <a:r>
              <a:rPr lang="en-US" sz="1800" dirty="0" err="1">
                <a:latin typeface="Indie Flower" panose="02000000000000000000" pitchFamily="2" charset="0"/>
              </a:rPr>
              <a:t>oferecer</a:t>
            </a:r>
            <a:r>
              <a:rPr lang="en-US" sz="1800" b="1" dirty="0">
                <a:solidFill>
                  <a:schemeClr val="accent1">
                    <a:lumMod val="75000"/>
                  </a:schemeClr>
                </a:solidFill>
                <a:latin typeface="Indie Flower" panose="02000000000000000000" pitchFamily="2" charset="0"/>
              </a:rPr>
              <a:t> alto </a:t>
            </a:r>
            <a:r>
              <a:rPr lang="en-US" sz="1800" b="1" dirty="0" err="1">
                <a:solidFill>
                  <a:schemeClr val="accent1">
                    <a:lumMod val="75000"/>
                  </a:schemeClr>
                </a:solidFill>
                <a:latin typeface="Indie Flower" panose="02000000000000000000" pitchFamily="2" charset="0"/>
              </a:rPr>
              <a:t>desempenho</a:t>
            </a:r>
            <a:r>
              <a:rPr lang="en-US" sz="1800" b="1" dirty="0">
                <a:solidFill>
                  <a:schemeClr val="accent1">
                    <a:lumMod val="75000"/>
                  </a:schemeClr>
                </a:solidFill>
                <a:latin typeface="Indie Flower" panose="02000000000000000000" pitchFamily="2" charset="0"/>
              </a:rPr>
              <a:t> </a:t>
            </a:r>
            <a:r>
              <a:rPr lang="en-US" sz="1800" b="1" dirty="0" err="1">
                <a:solidFill>
                  <a:schemeClr val="accent1">
                    <a:lumMod val="75000"/>
                  </a:schemeClr>
                </a:solidFill>
                <a:latin typeface="Indie Flower" panose="02000000000000000000" pitchFamily="2" charset="0"/>
              </a:rPr>
              <a:t>previsível</a:t>
            </a:r>
            <a:r>
              <a:rPr lang="en-US" sz="1800" b="1" dirty="0">
                <a:solidFill>
                  <a:schemeClr val="accent1">
                    <a:lumMod val="75000"/>
                  </a:schemeClr>
                </a:solidFill>
                <a:latin typeface="Indie Flower" panose="02000000000000000000" pitchFamily="2" charset="0"/>
              </a:rPr>
              <a:t> para cargas de trabalho intensivas de I / O, tais como bases de dados</a:t>
            </a:r>
            <a:r>
              <a:rPr lang="en-US" sz="1800" dirty="0">
                <a:latin typeface="Indie Flower" panose="02000000000000000000" pitchFamily="2" charset="0"/>
              </a:rPr>
              <a:t>. </a:t>
            </a:r>
          </a:p>
          <a:p>
            <a:pPr lvl="1"/>
            <a:r>
              <a:rPr lang="en-US" sz="1600" b="1" dirty="0" err="1">
                <a:solidFill>
                  <a:schemeClr val="accent2">
                    <a:lumMod val="75000"/>
                  </a:schemeClr>
                </a:solidFill>
                <a:latin typeface="Indie Flower" panose="02000000000000000000" pitchFamily="2" charset="0"/>
              </a:rPr>
              <a:t>Você</a:t>
            </a:r>
            <a:r>
              <a:rPr lang="en-US" sz="1600" b="1" dirty="0">
                <a:solidFill>
                  <a:schemeClr val="accent2">
                    <a:lumMod val="75000"/>
                  </a:schemeClr>
                </a:solidFill>
                <a:latin typeface="Indie Flower" panose="02000000000000000000" pitchFamily="2" charset="0"/>
              </a:rPr>
              <a:t> </a:t>
            </a:r>
            <a:r>
              <a:rPr lang="en-US" sz="1600" b="1" dirty="0" err="1">
                <a:solidFill>
                  <a:schemeClr val="accent2">
                    <a:lumMod val="75000"/>
                  </a:schemeClr>
                </a:solidFill>
                <a:latin typeface="Indie Flower" panose="02000000000000000000" pitchFamily="2" charset="0"/>
              </a:rPr>
              <a:t>pode</a:t>
            </a:r>
            <a:r>
              <a:rPr lang="en-US" sz="1600" b="1" dirty="0">
                <a:solidFill>
                  <a:schemeClr val="accent2">
                    <a:lumMod val="75000"/>
                  </a:schemeClr>
                </a:solidFill>
                <a:latin typeface="Indie Flower" panose="02000000000000000000" pitchFamily="2" charset="0"/>
              </a:rPr>
              <a:t> </a:t>
            </a:r>
            <a:r>
              <a:rPr lang="en-US" sz="1600" b="1" dirty="0" err="1">
                <a:solidFill>
                  <a:schemeClr val="accent2">
                    <a:lumMod val="75000"/>
                  </a:schemeClr>
                </a:solidFill>
                <a:latin typeface="Indie Flower" panose="02000000000000000000" pitchFamily="2" charset="0"/>
              </a:rPr>
              <a:t>especificar</a:t>
            </a:r>
            <a:r>
              <a:rPr lang="en-US" sz="1600" b="1" dirty="0">
                <a:solidFill>
                  <a:schemeClr val="accent2">
                    <a:lumMod val="75000"/>
                  </a:schemeClr>
                </a:solidFill>
                <a:latin typeface="Indie Flower" panose="02000000000000000000" pitchFamily="2" charset="0"/>
              </a:rPr>
              <a:t> uma taxa de IOPS ao criar um volume</a:t>
            </a:r>
            <a:r>
              <a:rPr lang="en-US" sz="1600" dirty="0">
                <a:latin typeface="Indie Flower" panose="02000000000000000000" pitchFamily="2" charset="0"/>
              </a:rPr>
              <a:t>. </a:t>
            </a:r>
          </a:p>
          <a:p>
            <a:pPr lvl="1"/>
            <a:r>
              <a:rPr lang="en-US" sz="1600" dirty="0">
                <a:latin typeface="Indie Flower" panose="02000000000000000000" pitchFamily="2" charset="0"/>
              </a:rPr>
              <a:t>O EBS atualmente suporta </a:t>
            </a:r>
            <a:r>
              <a:rPr lang="en-US" sz="1600" b="1" dirty="0">
                <a:solidFill>
                  <a:schemeClr val="accent2">
                    <a:lumMod val="75000"/>
                  </a:schemeClr>
                </a:solidFill>
                <a:latin typeface="Indie Flower" panose="02000000000000000000" pitchFamily="2" charset="0"/>
              </a:rPr>
              <a:t>até 4000 IOPS por volume de IOPS </a:t>
            </a:r>
            <a:r>
              <a:rPr lang="en-US" sz="1600" b="1" dirty="0" err="1">
                <a:solidFill>
                  <a:schemeClr val="accent2">
                    <a:lumMod val="75000"/>
                  </a:schemeClr>
                </a:solidFill>
                <a:latin typeface="Indie Flower" panose="02000000000000000000" pitchFamily="2" charset="0"/>
              </a:rPr>
              <a:t>provisionado</a:t>
            </a:r>
            <a:r>
              <a:rPr lang="en-US" sz="1600" dirty="0">
                <a:latin typeface="Indie Flower" panose="02000000000000000000" pitchFamily="2" charset="0"/>
              </a:rPr>
              <a:t>. </a:t>
            </a:r>
          </a:p>
          <a:p>
            <a:pPr lvl="1"/>
            <a:r>
              <a:rPr lang="en-US" sz="1600" dirty="0">
                <a:latin typeface="Indie Flower" panose="02000000000000000000" pitchFamily="2" charset="0"/>
              </a:rPr>
              <a:t>Você </a:t>
            </a:r>
            <a:r>
              <a:rPr lang="en-US" sz="1600" dirty="0" err="1">
                <a:latin typeface="Indie Flower" panose="02000000000000000000" pitchFamily="2" charset="0"/>
              </a:rPr>
              <a:t>pode</a:t>
            </a:r>
            <a:r>
              <a:rPr lang="en-US" sz="1600" dirty="0">
                <a:latin typeface="Indie Flower" panose="02000000000000000000" pitchFamily="2" charset="0"/>
              </a:rPr>
              <a:t> </a:t>
            </a:r>
            <a:r>
              <a:rPr lang="en-US" sz="1600" b="1" dirty="0" err="1">
                <a:solidFill>
                  <a:schemeClr val="accent2">
                    <a:lumMod val="75000"/>
                  </a:schemeClr>
                </a:solidFill>
                <a:latin typeface="Indie Flower" panose="02000000000000000000" pitchFamily="2" charset="0"/>
              </a:rPr>
              <a:t>criar</a:t>
            </a:r>
            <a:r>
              <a:rPr lang="en-US" sz="1600" b="1" dirty="0">
                <a:solidFill>
                  <a:schemeClr val="accent2">
                    <a:lumMod val="75000"/>
                  </a:schemeClr>
                </a:solidFill>
                <a:latin typeface="Indie Flower" panose="02000000000000000000" pitchFamily="2" charset="0"/>
              </a:rPr>
              <a:t> </a:t>
            </a:r>
            <a:r>
              <a:rPr lang="en-US" sz="1600" b="1" dirty="0" err="1">
                <a:solidFill>
                  <a:schemeClr val="accent2">
                    <a:lumMod val="75000"/>
                  </a:schemeClr>
                </a:solidFill>
                <a:latin typeface="Indie Flower" panose="02000000000000000000" pitchFamily="2" charset="0"/>
              </a:rPr>
              <a:t>emular</a:t>
            </a:r>
            <a:r>
              <a:rPr lang="en-US" sz="1600" b="1" dirty="0">
                <a:solidFill>
                  <a:schemeClr val="accent2">
                    <a:lumMod val="75000"/>
                  </a:schemeClr>
                </a:solidFill>
                <a:latin typeface="Indie Flower" panose="02000000000000000000" pitchFamily="2" charset="0"/>
              </a:rPr>
              <a:t> um </a:t>
            </a:r>
            <a:r>
              <a:rPr lang="en-US" sz="1600" b="1" dirty="0" err="1">
                <a:solidFill>
                  <a:schemeClr val="accent2">
                    <a:lumMod val="75000"/>
                  </a:schemeClr>
                </a:solidFill>
                <a:latin typeface="Indie Flower" panose="02000000000000000000" pitchFamily="2" charset="0"/>
              </a:rPr>
              <a:t>grande</a:t>
            </a:r>
            <a:r>
              <a:rPr lang="en-US" sz="1600" b="1" dirty="0">
                <a:solidFill>
                  <a:schemeClr val="accent2">
                    <a:lumMod val="75000"/>
                  </a:schemeClr>
                </a:solidFill>
                <a:latin typeface="Indie Flower" panose="02000000000000000000" pitchFamily="2" charset="0"/>
              </a:rPr>
              <a:t> volume </a:t>
            </a:r>
            <a:r>
              <a:rPr lang="en-US" sz="1600" b="1" dirty="0" err="1">
                <a:solidFill>
                  <a:schemeClr val="accent2">
                    <a:lumMod val="75000"/>
                  </a:schemeClr>
                </a:solidFill>
                <a:latin typeface="Indie Flower" panose="02000000000000000000" pitchFamily="2" charset="0"/>
              </a:rPr>
              <a:t>em</a:t>
            </a:r>
            <a:r>
              <a:rPr lang="en-US" sz="1600" b="1" dirty="0">
                <a:solidFill>
                  <a:schemeClr val="accent2">
                    <a:lumMod val="75000"/>
                  </a:schemeClr>
                </a:solidFill>
                <a:latin typeface="Indie Flower" panose="02000000000000000000" pitchFamily="2" charset="0"/>
              </a:rPr>
              <a:t> ‘RAID’ com vários volumes juntos para entregar milhares de IOPS por instância EC2.</a:t>
            </a:r>
            <a:endParaRPr lang="en-US" sz="1600" dirty="0">
              <a:latin typeface="Indie Flower" panose="02000000000000000000" pitchFamily="2" charset="0"/>
            </a:endParaRPr>
          </a:p>
          <a:p>
            <a:r>
              <a:rPr lang="en-US" sz="1800" dirty="0">
                <a:latin typeface="Indie Flower" panose="02000000000000000000" pitchFamily="2" charset="0"/>
              </a:rPr>
              <a:t>Para permitir que o EC2 </a:t>
            </a:r>
            <a:r>
              <a:rPr lang="en-US" sz="1800" dirty="0" err="1">
                <a:latin typeface="Indie Flower" panose="02000000000000000000" pitchFamily="2" charset="0"/>
              </a:rPr>
              <a:t>instâncias</a:t>
            </a:r>
            <a:r>
              <a:rPr lang="en-US" sz="1800" dirty="0">
                <a:latin typeface="Indie Flower" panose="02000000000000000000" pitchFamily="2" charset="0"/>
              </a:rPr>
              <a:t> </a:t>
            </a:r>
            <a:r>
              <a:rPr lang="en-US" sz="1800" dirty="0" err="1">
                <a:latin typeface="Indie Flower" panose="02000000000000000000" pitchFamily="2" charset="0"/>
              </a:rPr>
              <a:t>utilizar</a:t>
            </a:r>
            <a:r>
              <a:rPr lang="en-US" sz="1800" dirty="0">
                <a:latin typeface="Indie Flower" panose="02000000000000000000" pitchFamily="2" charset="0"/>
              </a:rPr>
              <a:t> plenamente as IOPS provisionados </a:t>
            </a:r>
            <a:r>
              <a:rPr lang="en-US" sz="1800" dirty="0" err="1">
                <a:latin typeface="Indie Flower" panose="02000000000000000000" pitchFamily="2" charset="0"/>
              </a:rPr>
              <a:t>em</a:t>
            </a:r>
            <a:r>
              <a:rPr lang="en-US" sz="1800" dirty="0">
                <a:latin typeface="Indie Flower" panose="02000000000000000000" pitchFamily="2" charset="0"/>
              </a:rPr>
              <a:t> um volume EBS:</a:t>
            </a:r>
          </a:p>
          <a:p>
            <a:pPr lvl="1"/>
            <a:r>
              <a:rPr lang="en-US" sz="1600" dirty="0" err="1">
                <a:latin typeface="Indie Flower" panose="02000000000000000000" pitchFamily="2" charset="0"/>
              </a:rPr>
              <a:t>Iniciar</a:t>
            </a:r>
            <a:r>
              <a:rPr lang="en-US" sz="1600" dirty="0">
                <a:latin typeface="Indie Flower" panose="02000000000000000000" pitchFamily="2" charset="0"/>
              </a:rPr>
              <a:t> </a:t>
            </a:r>
            <a:r>
              <a:rPr lang="en-US" sz="1600" dirty="0" err="1">
                <a:latin typeface="Indie Flower" panose="02000000000000000000" pitchFamily="2" charset="0"/>
              </a:rPr>
              <a:t>instâncias</a:t>
            </a:r>
            <a:r>
              <a:rPr lang="en-US" sz="1600" dirty="0">
                <a:latin typeface="Indie Flower" panose="02000000000000000000" pitchFamily="2" charset="0"/>
              </a:rPr>
              <a:t> Amazon EC2 com a </a:t>
            </a:r>
            <a:r>
              <a:rPr lang="en-US" sz="1600" dirty="0" err="1">
                <a:latin typeface="Indie Flower" panose="02000000000000000000" pitchFamily="2" charset="0"/>
              </a:rPr>
              <a:t>opção</a:t>
            </a:r>
            <a:r>
              <a:rPr lang="en-US" sz="1600" dirty="0">
                <a:latin typeface="Indie Flower" panose="02000000000000000000" pitchFamily="2" charset="0"/>
              </a:rPr>
              <a:t> </a:t>
            </a:r>
            <a:r>
              <a:rPr lang="en-US" sz="1600" b="1" dirty="0">
                <a:solidFill>
                  <a:schemeClr val="accent2">
                    <a:lumMod val="75000"/>
                  </a:schemeClr>
                </a:solidFill>
                <a:latin typeface="Indie Flower" panose="02000000000000000000" pitchFamily="2" charset="0"/>
              </a:rPr>
              <a:t>“EBS Optimized”</a:t>
            </a:r>
            <a:r>
              <a:rPr lang="en-US" sz="1600" dirty="0">
                <a:latin typeface="Indie Flower" panose="02000000000000000000" pitchFamily="2" charset="0"/>
              </a:rPr>
              <a:t>. </a:t>
            </a:r>
          </a:p>
          <a:p>
            <a:pPr lvl="1"/>
            <a:r>
              <a:rPr lang="en-US" sz="1600" b="1" dirty="0" err="1">
                <a:solidFill>
                  <a:schemeClr val="accent2">
                    <a:lumMod val="75000"/>
                  </a:schemeClr>
                </a:solidFill>
                <a:latin typeface="Indie Flower" panose="02000000000000000000" pitchFamily="2" charset="0"/>
              </a:rPr>
              <a:t>Instâncias</a:t>
            </a:r>
            <a:r>
              <a:rPr lang="en-US" sz="1600" b="1" dirty="0">
                <a:solidFill>
                  <a:schemeClr val="accent2">
                    <a:lumMod val="75000"/>
                  </a:schemeClr>
                </a:solidFill>
                <a:latin typeface="Indie Flower" panose="02000000000000000000" pitchFamily="2" charset="0"/>
              </a:rPr>
              <a:t> EBS-optimized </a:t>
            </a:r>
            <a:r>
              <a:rPr lang="en-US" sz="1600" b="1" dirty="0" err="1">
                <a:solidFill>
                  <a:schemeClr val="accent2">
                    <a:lumMod val="75000"/>
                  </a:schemeClr>
                </a:solidFill>
                <a:latin typeface="Indie Flower" panose="02000000000000000000" pitchFamily="2" charset="0"/>
              </a:rPr>
              <a:t>possuem</a:t>
            </a:r>
            <a:r>
              <a:rPr lang="en-US" sz="1600" b="1" dirty="0">
                <a:solidFill>
                  <a:schemeClr val="accent2">
                    <a:lumMod val="75000"/>
                  </a:schemeClr>
                </a:solidFill>
                <a:latin typeface="Indie Flower" panose="02000000000000000000" pitchFamily="2" charset="0"/>
              </a:rPr>
              <a:t> transferência dedicada entre Amazon EC2 e Amazon EBS</a:t>
            </a:r>
            <a:r>
              <a:rPr lang="en-US" sz="1600" dirty="0">
                <a:latin typeface="Indie Flower" panose="02000000000000000000" pitchFamily="2" charset="0"/>
              </a:rPr>
              <a:t>, com opções entre </a:t>
            </a:r>
            <a:r>
              <a:rPr lang="en-US" sz="1600" b="1" dirty="0">
                <a:solidFill>
                  <a:schemeClr val="accent2">
                    <a:lumMod val="75000"/>
                  </a:schemeClr>
                </a:solidFill>
                <a:latin typeface="Indie Flower" panose="02000000000000000000" pitchFamily="2" charset="0"/>
              </a:rPr>
              <a:t>500 Mbps e 1000 Mbps </a:t>
            </a:r>
            <a:r>
              <a:rPr lang="en-US" sz="1600" dirty="0">
                <a:latin typeface="Indie Flower" panose="02000000000000000000" pitchFamily="2" charset="0"/>
              </a:rPr>
              <a:t>dependendo do </a:t>
            </a:r>
            <a:r>
              <a:rPr lang="en-US" sz="1600" dirty="0" err="1">
                <a:latin typeface="Indie Flower" panose="02000000000000000000" pitchFamily="2" charset="0"/>
              </a:rPr>
              <a:t>tipo</a:t>
            </a:r>
            <a:r>
              <a:rPr lang="en-US" sz="1600" dirty="0">
                <a:latin typeface="Indie Flower" panose="02000000000000000000" pitchFamily="2" charset="0"/>
              </a:rPr>
              <a:t> </a:t>
            </a:r>
            <a:r>
              <a:rPr lang="en-US" sz="1600" dirty="0" err="1">
                <a:latin typeface="Indie Flower" panose="02000000000000000000" pitchFamily="2" charset="0"/>
              </a:rPr>
              <a:t>utilizado</a:t>
            </a:r>
            <a:r>
              <a:rPr lang="en-US" sz="1600" dirty="0">
                <a:latin typeface="Indie Flower" panose="02000000000000000000" pitchFamily="2" charset="0"/>
              </a:rPr>
              <a:t>. </a:t>
            </a:r>
          </a:p>
          <a:p>
            <a:r>
              <a:rPr lang="en-US" sz="1800" dirty="0">
                <a:latin typeface="Indie Flower" panose="02000000000000000000" pitchFamily="2" charset="0"/>
              </a:rPr>
              <a:t>Custos EBS com base </a:t>
            </a:r>
            <a:r>
              <a:rPr lang="en-US" sz="1800" dirty="0" err="1">
                <a:latin typeface="Indie Flower" panose="02000000000000000000" pitchFamily="2" charset="0"/>
              </a:rPr>
              <a:t>em</a:t>
            </a:r>
            <a:r>
              <a:rPr lang="en-US" sz="1800" dirty="0">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GB/</a:t>
            </a:r>
            <a:r>
              <a:rPr lang="en-US" sz="1800" b="1" dirty="0" err="1">
                <a:solidFill>
                  <a:schemeClr val="accent2">
                    <a:lumMod val="75000"/>
                  </a:schemeClr>
                </a:solidFill>
                <a:latin typeface="Indie Flower" panose="02000000000000000000" pitchFamily="2" charset="0"/>
              </a:rPr>
              <a:t>mês</a:t>
            </a:r>
            <a:r>
              <a:rPr lang="en-US" sz="1800" b="1" dirty="0">
                <a:solidFill>
                  <a:schemeClr val="accent2">
                    <a:lumMod val="75000"/>
                  </a:schemeClr>
                </a:solidFill>
                <a:latin typeface="Indie Flower" panose="02000000000000000000" pitchFamily="2" charset="0"/>
              </a:rPr>
              <a:t> </a:t>
            </a:r>
            <a:r>
              <a:rPr lang="en-US" sz="1800" dirty="0">
                <a:latin typeface="Indie Flower" panose="02000000000000000000" pitchFamily="2" charset="0"/>
              </a:rPr>
              <a:t>E </a:t>
            </a:r>
            <a:r>
              <a:rPr lang="en-US" sz="1800" b="1" dirty="0">
                <a:solidFill>
                  <a:schemeClr val="accent2">
                    <a:lumMod val="75000"/>
                  </a:schemeClr>
                </a:solidFill>
                <a:latin typeface="Indie Flower" panose="02000000000000000000" pitchFamily="2" charset="0"/>
              </a:rPr>
              <a:t>por 1 milhão de </a:t>
            </a:r>
            <a:r>
              <a:rPr lang="en-US" sz="1800" b="1" dirty="0" err="1">
                <a:solidFill>
                  <a:schemeClr val="accent2">
                    <a:lumMod val="75000"/>
                  </a:schemeClr>
                </a:solidFill>
                <a:latin typeface="Indie Flower" panose="02000000000000000000" pitchFamily="2" charset="0"/>
              </a:rPr>
              <a:t>operações</a:t>
            </a:r>
            <a:r>
              <a:rPr lang="en-US" sz="1800" b="1" dirty="0">
                <a:solidFill>
                  <a:schemeClr val="accent2">
                    <a:lumMod val="75000"/>
                  </a:schemeClr>
                </a:solidFill>
                <a:latin typeface="Indie Flower" panose="02000000000000000000" pitchFamily="2" charset="0"/>
              </a:rPr>
              <a:t> de I/O</a:t>
            </a:r>
          </a:p>
        </p:txBody>
      </p:sp>
      <p:sp>
        <p:nvSpPr>
          <p:cNvPr id="4" name="Slide Number Placeholder 3"/>
          <p:cNvSpPr>
            <a:spLocks noGrp="1"/>
          </p:cNvSpPr>
          <p:nvPr>
            <p:ph type="sldNum" sz="quarter" idx="12"/>
          </p:nvPr>
        </p:nvSpPr>
        <p:spPr/>
        <p:txBody>
          <a:bodyPr/>
          <a:lstStyle/>
          <a:p>
            <a:pPr eaLnBrk="1" latinLnBrk="0" hangingPunct="1"/>
            <a:r>
              <a:rPr kumimoji="0" lang="en-US"/>
              <a:t>14</a:t>
            </a:r>
          </a:p>
        </p:txBody>
      </p:sp>
      <p:grpSp>
        <p:nvGrpSpPr>
          <p:cNvPr id="6" name="Group 5"/>
          <p:cNvGrpSpPr/>
          <p:nvPr/>
        </p:nvGrpSpPr>
        <p:grpSpPr>
          <a:xfrm rot="19551984">
            <a:off x="22645" y="265455"/>
            <a:ext cx="1416014" cy="887049"/>
            <a:chOff x="3666585" y="4725030"/>
            <a:chExt cx="2124615" cy="1066170"/>
          </a:xfrm>
        </p:grpSpPr>
        <p:pic>
          <p:nvPicPr>
            <p:cNvPr id="7" name="Picture 7" descr="C:\Users\shadi\Desktop\hd-blogshapes\Circles\The Effortless Blog (3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414" y="4725030"/>
              <a:ext cx="2111786" cy="10661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66585" y="5123125"/>
              <a:ext cx="2095390" cy="377324"/>
            </a:xfrm>
            <a:prstGeom prst="rect">
              <a:avLst/>
            </a:prstGeom>
            <a:noFill/>
          </p:spPr>
          <p:txBody>
            <a:bodyPr wrap="none" rtlCol="0">
              <a:spAutoFit/>
            </a:bodyPr>
            <a:lstStyle/>
            <a:p>
              <a:pPr>
                <a:lnSpc>
                  <a:spcPct val="90000"/>
                </a:lnSpc>
              </a:pPr>
              <a:r>
                <a:rPr lang="en-US" sz="1600" b="1" dirty="0" err="1">
                  <a:solidFill>
                    <a:srgbClr val="7030A0"/>
                  </a:solidFill>
                  <a:latin typeface="Indie Flower" panose="02000000000000000000" pitchFamily="2" charset="0"/>
                </a:rPr>
                <a:t>Infraestrutura</a:t>
              </a:r>
              <a:endParaRPr lang="en-US" sz="1600" b="1" dirty="0">
                <a:solidFill>
                  <a:srgbClr val="7030A0"/>
                </a:solidFill>
                <a:latin typeface="Indie Flower" panose="02000000000000000000" pitchFamily="2" charset="0"/>
              </a:endParaRPr>
            </a:p>
          </p:txBody>
        </p:sp>
      </p:grpSp>
    </p:spTree>
    <p:extLst>
      <p:ext uri="{BB962C8B-B14F-4D97-AF65-F5344CB8AC3E}">
        <p14:creationId xmlns:p14="http://schemas.microsoft.com/office/powerpoint/2010/main" val="296342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
                                        </p:attrNameLst>
                                      </p:cBhvr>
                                      <p:to>
                                        <p:strVal val="visible"/>
                                      </p:to>
                                    </p:set>
                                    <p:animEffect transition="in" filter="fade">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508" y="350838"/>
            <a:ext cx="7620892" cy="1020762"/>
          </a:xfrm>
        </p:spPr>
        <p:txBody>
          <a:bodyPr>
            <a:normAutofit fontScale="90000"/>
          </a:bodyPr>
          <a:lstStyle/>
          <a:p>
            <a:r>
              <a:rPr lang="en-US" sz="3600" dirty="0">
                <a:latin typeface="Indie Flower" panose="02000000000000000000" pitchFamily="2" charset="0"/>
              </a:rPr>
              <a:t>Amazon Simple Storage Service (S3)</a:t>
            </a:r>
          </a:p>
        </p:txBody>
      </p:sp>
      <p:sp>
        <p:nvSpPr>
          <p:cNvPr id="3" name="Content Placeholder 2"/>
          <p:cNvSpPr>
            <a:spLocks noGrp="1"/>
          </p:cNvSpPr>
          <p:nvPr>
            <p:ph idx="1"/>
          </p:nvPr>
        </p:nvSpPr>
        <p:spPr>
          <a:xfrm>
            <a:off x="304800" y="1676400"/>
            <a:ext cx="8610600" cy="4724400"/>
          </a:xfrm>
        </p:spPr>
        <p:txBody>
          <a:bodyPr>
            <a:noAutofit/>
          </a:bodyPr>
          <a:lstStyle/>
          <a:p>
            <a:pPr algn="just"/>
            <a:r>
              <a:rPr lang="en-US" sz="1600" dirty="0">
                <a:latin typeface="Indie Flower" panose="02000000000000000000" pitchFamily="2" charset="0"/>
              </a:rPr>
              <a:t>Amazon S3 oferece uma interface de </a:t>
            </a:r>
            <a:r>
              <a:rPr lang="en-US" sz="1600" dirty="0" err="1">
                <a:latin typeface="Indie Flower" panose="02000000000000000000" pitchFamily="2" charset="0"/>
              </a:rPr>
              <a:t>serviços</a:t>
            </a:r>
            <a:r>
              <a:rPr lang="en-US" sz="1600" dirty="0">
                <a:latin typeface="Indie Flower" panose="02000000000000000000" pitchFamily="2" charset="0"/>
              </a:rPr>
              <a:t> que pode ser </a:t>
            </a:r>
            <a:r>
              <a:rPr lang="en-US" sz="1600" b="1" dirty="0" err="1">
                <a:solidFill>
                  <a:schemeClr val="accent2">
                    <a:lumMod val="75000"/>
                  </a:schemeClr>
                </a:solidFill>
                <a:latin typeface="Indie Flower" panose="02000000000000000000" pitchFamily="2" charset="0"/>
              </a:rPr>
              <a:t>usada</a:t>
            </a:r>
            <a:r>
              <a:rPr lang="en-US" sz="1600" b="1" dirty="0">
                <a:solidFill>
                  <a:schemeClr val="accent2">
                    <a:lumMod val="75000"/>
                  </a:schemeClr>
                </a:solidFill>
                <a:latin typeface="Indie Flower" panose="02000000000000000000" pitchFamily="2" charset="0"/>
              </a:rPr>
              <a:t> para armazenar e recuperar </a:t>
            </a:r>
            <a:r>
              <a:rPr lang="en-US" sz="1600" b="1" dirty="0">
                <a:solidFill>
                  <a:schemeClr val="accent1">
                    <a:lumMod val="75000"/>
                  </a:schemeClr>
                </a:solidFill>
                <a:latin typeface="Indie Flower" panose="02000000000000000000" pitchFamily="2" charset="0"/>
              </a:rPr>
              <a:t>qualquer quantidade de dados</a:t>
            </a:r>
            <a:r>
              <a:rPr lang="en-US" sz="1600" b="1" dirty="0">
                <a:solidFill>
                  <a:schemeClr val="accent2">
                    <a:lumMod val="75000"/>
                  </a:schemeClr>
                </a:solidFill>
                <a:latin typeface="Indie Flower" panose="02000000000000000000" pitchFamily="2" charset="0"/>
              </a:rPr>
              <a:t>, </a:t>
            </a:r>
            <a:r>
              <a:rPr lang="en-US" sz="1600" b="1" dirty="0">
                <a:solidFill>
                  <a:schemeClr val="accent1">
                    <a:lumMod val="75000"/>
                  </a:schemeClr>
                </a:solidFill>
                <a:latin typeface="Indie Flower" panose="02000000000000000000" pitchFamily="2" charset="0"/>
              </a:rPr>
              <a:t>a qualquer momento</a:t>
            </a:r>
            <a:r>
              <a:rPr lang="en-US" sz="1600" b="1" dirty="0">
                <a:solidFill>
                  <a:schemeClr val="accent2">
                    <a:lumMod val="75000"/>
                  </a:schemeClr>
                </a:solidFill>
                <a:latin typeface="Indie Flower" panose="02000000000000000000" pitchFamily="2" charset="0"/>
              </a:rPr>
              <a:t>, </a:t>
            </a:r>
            <a:r>
              <a:rPr lang="en-US" sz="1600" b="1" dirty="0">
                <a:solidFill>
                  <a:schemeClr val="accent1">
                    <a:lumMod val="75000"/>
                  </a:schemeClr>
                </a:solidFill>
                <a:latin typeface="Indie Flower" panose="02000000000000000000" pitchFamily="2" charset="0"/>
              </a:rPr>
              <a:t>de qualquer lugar </a:t>
            </a:r>
            <a:r>
              <a:rPr lang="en-US" sz="1600" b="1" dirty="0">
                <a:solidFill>
                  <a:schemeClr val="accent2">
                    <a:lumMod val="75000"/>
                  </a:schemeClr>
                </a:solidFill>
                <a:latin typeface="Indie Flower" panose="02000000000000000000" pitchFamily="2" charset="0"/>
              </a:rPr>
              <a:t>Na internet</a:t>
            </a:r>
            <a:r>
              <a:rPr lang="en-US" sz="1600" dirty="0">
                <a:latin typeface="Indie Flower" panose="02000000000000000000" pitchFamily="2" charset="0"/>
              </a:rPr>
              <a:t>. </a:t>
            </a:r>
          </a:p>
          <a:p>
            <a:r>
              <a:rPr lang="en-US" sz="1600" dirty="0">
                <a:latin typeface="Indie Flower" panose="02000000000000000000" pitchFamily="2" charset="0"/>
              </a:rPr>
              <a:t>Escrever, ler e excluir objetos contendo de </a:t>
            </a:r>
            <a:r>
              <a:rPr lang="en-US" sz="1600" b="1" dirty="0">
                <a:solidFill>
                  <a:schemeClr val="accent2">
                    <a:lumMod val="75000"/>
                  </a:schemeClr>
                </a:solidFill>
                <a:latin typeface="Indie Flower" panose="02000000000000000000" pitchFamily="2" charset="0"/>
              </a:rPr>
              <a:t>1 byte a 5 terabytes de dados cada</a:t>
            </a:r>
            <a:r>
              <a:rPr lang="en-US" sz="1600" dirty="0">
                <a:latin typeface="Indie Flower" panose="02000000000000000000" pitchFamily="2" charset="0"/>
              </a:rPr>
              <a:t>. O </a:t>
            </a:r>
            <a:r>
              <a:rPr lang="en-US" sz="1600" b="1" dirty="0" err="1">
                <a:solidFill>
                  <a:schemeClr val="accent2">
                    <a:lumMod val="75000"/>
                  </a:schemeClr>
                </a:solidFill>
                <a:latin typeface="Indie Flower" panose="02000000000000000000" pitchFamily="2" charset="0"/>
              </a:rPr>
              <a:t>número</a:t>
            </a:r>
            <a:r>
              <a:rPr lang="en-US" sz="1600" b="1" dirty="0">
                <a:solidFill>
                  <a:schemeClr val="accent2">
                    <a:lumMod val="75000"/>
                  </a:schemeClr>
                </a:solidFill>
                <a:latin typeface="Indie Flower" panose="02000000000000000000" pitchFamily="2" charset="0"/>
              </a:rPr>
              <a:t> de objetos </a:t>
            </a:r>
            <a:r>
              <a:rPr lang="en-US" sz="1600" dirty="0">
                <a:latin typeface="Indie Flower" panose="02000000000000000000" pitchFamily="2" charset="0"/>
              </a:rPr>
              <a:t>você pode armazenar é </a:t>
            </a:r>
            <a:r>
              <a:rPr lang="en-US" sz="1600" b="1" dirty="0">
                <a:solidFill>
                  <a:schemeClr val="accent2">
                    <a:lumMod val="75000"/>
                  </a:schemeClr>
                </a:solidFill>
                <a:latin typeface="Indie Flower" panose="02000000000000000000" pitchFamily="2" charset="0"/>
              </a:rPr>
              <a:t>ilimitado</a:t>
            </a:r>
            <a:r>
              <a:rPr lang="en-US" sz="1600" dirty="0">
                <a:latin typeface="Indie Flower" panose="02000000000000000000" pitchFamily="2" charset="0"/>
              </a:rPr>
              <a:t>.</a:t>
            </a:r>
          </a:p>
          <a:p>
            <a:r>
              <a:rPr lang="en-US" sz="1600" dirty="0">
                <a:latin typeface="Indie Flower" panose="02000000000000000000" pitchFamily="2" charset="0"/>
              </a:rPr>
              <a:t>Cada objeto é armazenado em um </a:t>
            </a:r>
            <a:r>
              <a:rPr lang="en-US" sz="1600" b="1" dirty="0">
                <a:solidFill>
                  <a:schemeClr val="accent1">
                    <a:lumMod val="75000"/>
                  </a:schemeClr>
                </a:solidFill>
                <a:latin typeface="Indie Flower" panose="02000000000000000000" pitchFamily="2" charset="0"/>
              </a:rPr>
              <a:t>bucket</a:t>
            </a:r>
            <a:r>
              <a:rPr lang="en-US" sz="1600" dirty="0">
                <a:solidFill>
                  <a:schemeClr val="accent1">
                    <a:lumMod val="75000"/>
                  </a:schemeClr>
                </a:solidFill>
                <a:latin typeface="Indie Flower" panose="02000000000000000000" pitchFamily="2" charset="0"/>
              </a:rPr>
              <a:t> </a:t>
            </a:r>
            <a:r>
              <a:rPr lang="en-US" sz="1600" dirty="0">
                <a:latin typeface="Indie Flower" panose="02000000000000000000" pitchFamily="2" charset="0"/>
              </a:rPr>
              <a:t>e recuperados através de </a:t>
            </a:r>
            <a:r>
              <a:rPr lang="en-US" sz="1600" dirty="0" err="1">
                <a:latin typeface="Indie Flower" panose="02000000000000000000" pitchFamily="2" charset="0"/>
              </a:rPr>
              <a:t>uma</a:t>
            </a:r>
            <a:r>
              <a:rPr lang="en-US" sz="1600" dirty="0">
                <a:latin typeface="Indie Flower" panose="02000000000000000000" pitchFamily="2" charset="0"/>
              </a:rPr>
              <a:t> </a:t>
            </a:r>
            <a:r>
              <a:rPr lang="en-US" sz="1600" dirty="0" err="1">
                <a:latin typeface="Indie Flower" panose="02000000000000000000" pitchFamily="2" charset="0"/>
              </a:rPr>
              <a:t>única</a:t>
            </a:r>
            <a:r>
              <a:rPr lang="en-US" sz="1600" dirty="0">
                <a:latin typeface="Indie Flower" panose="02000000000000000000" pitchFamily="2" charset="0"/>
              </a:rPr>
              <a:t> </a:t>
            </a:r>
            <a:r>
              <a:rPr lang="en-US" sz="1600" b="1" dirty="0" err="1">
                <a:solidFill>
                  <a:schemeClr val="accent1">
                    <a:lumMod val="75000"/>
                  </a:schemeClr>
                </a:solidFill>
                <a:latin typeface="Indie Flower" panose="02000000000000000000" pitchFamily="2" charset="0"/>
              </a:rPr>
              <a:t>chave</a:t>
            </a:r>
            <a:r>
              <a:rPr lang="en-US" sz="1600" dirty="0">
                <a:latin typeface="Indie Flower" panose="02000000000000000000" pitchFamily="2" charset="0"/>
              </a:rPr>
              <a:t>, </a:t>
            </a:r>
            <a:r>
              <a:rPr lang="en-US" sz="1600" dirty="0" err="1">
                <a:latin typeface="Indie Flower" panose="02000000000000000000" pitchFamily="2" charset="0"/>
              </a:rPr>
              <a:t>atribuída</a:t>
            </a:r>
            <a:r>
              <a:rPr lang="en-US" sz="1600" dirty="0">
                <a:latin typeface="Indie Flower" panose="02000000000000000000" pitchFamily="2" charset="0"/>
              </a:rPr>
              <a:t> </a:t>
            </a:r>
            <a:r>
              <a:rPr lang="en-US" sz="1600" dirty="0" err="1">
                <a:latin typeface="Indie Flower" panose="02000000000000000000" pitchFamily="2" charset="0"/>
              </a:rPr>
              <a:t>pelo</a:t>
            </a:r>
            <a:r>
              <a:rPr lang="en-US" sz="1600" dirty="0">
                <a:latin typeface="Indie Flower" panose="02000000000000000000" pitchFamily="2" charset="0"/>
              </a:rPr>
              <a:t> </a:t>
            </a:r>
            <a:r>
              <a:rPr lang="en-US" sz="1600" dirty="0" err="1">
                <a:latin typeface="Indie Flower" panose="02000000000000000000" pitchFamily="2" charset="0"/>
              </a:rPr>
              <a:t>desenvolvedor</a:t>
            </a:r>
            <a:r>
              <a:rPr lang="en-US" sz="1600" dirty="0">
                <a:latin typeface="Indie Flower" panose="02000000000000000000" pitchFamily="2" charset="0"/>
              </a:rPr>
              <a:t>.</a:t>
            </a:r>
          </a:p>
          <a:p>
            <a:pPr lvl="1"/>
            <a:r>
              <a:rPr lang="en-US" sz="1400" dirty="0">
                <a:latin typeface="Indie Flower" panose="02000000000000000000" pitchFamily="2" charset="0"/>
              </a:rPr>
              <a:t>Um bucket pode ser armazenado em </a:t>
            </a:r>
            <a:r>
              <a:rPr lang="en-US" sz="1400" b="1" dirty="0">
                <a:solidFill>
                  <a:schemeClr val="accent2">
                    <a:lumMod val="75000"/>
                  </a:schemeClr>
                </a:solidFill>
                <a:latin typeface="Indie Flower" panose="02000000000000000000" pitchFamily="2" charset="0"/>
              </a:rPr>
              <a:t>uma das várias Regiões</a:t>
            </a:r>
            <a:r>
              <a:rPr lang="en-US" sz="1400" dirty="0">
                <a:latin typeface="Indie Flower" panose="02000000000000000000" pitchFamily="2" charset="0"/>
              </a:rPr>
              <a:t>. </a:t>
            </a:r>
          </a:p>
          <a:p>
            <a:pPr lvl="1"/>
            <a:r>
              <a:rPr lang="en-US" sz="1400" dirty="0">
                <a:latin typeface="Indie Flower" panose="02000000000000000000" pitchFamily="2" charset="0"/>
              </a:rPr>
              <a:t>Você </a:t>
            </a:r>
            <a:r>
              <a:rPr lang="en-US" sz="1400" dirty="0" err="1">
                <a:latin typeface="Indie Flower" panose="02000000000000000000" pitchFamily="2" charset="0"/>
              </a:rPr>
              <a:t>pode</a:t>
            </a:r>
            <a:r>
              <a:rPr lang="en-US" sz="1400" dirty="0">
                <a:latin typeface="Indie Flower" panose="02000000000000000000" pitchFamily="2" charset="0"/>
              </a:rPr>
              <a:t> </a:t>
            </a:r>
            <a:r>
              <a:rPr lang="en-US" sz="1400" b="1" dirty="0" err="1">
                <a:solidFill>
                  <a:schemeClr val="accent2">
                    <a:lumMod val="75000"/>
                  </a:schemeClr>
                </a:solidFill>
                <a:latin typeface="Indie Flower" panose="02000000000000000000" pitchFamily="2" charset="0"/>
              </a:rPr>
              <a:t>Escolher</a:t>
            </a:r>
            <a:r>
              <a:rPr lang="en-US" sz="1400" b="1" dirty="0">
                <a:solidFill>
                  <a:schemeClr val="accent2">
                    <a:lumMod val="75000"/>
                  </a:schemeClr>
                </a:solidFill>
                <a:latin typeface="Indie Flower" panose="02000000000000000000" pitchFamily="2" charset="0"/>
              </a:rPr>
              <a:t> a Região </a:t>
            </a:r>
            <a:r>
              <a:rPr lang="en-US" sz="1400" dirty="0">
                <a:latin typeface="Indie Flower" panose="02000000000000000000" pitchFamily="2" charset="0"/>
              </a:rPr>
              <a:t>para </a:t>
            </a:r>
            <a:r>
              <a:rPr lang="en-US" sz="1400" b="1" dirty="0">
                <a:solidFill>
                  <a:schemeClr val="accent2">
                    <a:lumMod val="75000"/>
                  </a:schemeClr>
                </a:solidFill>
                <a:latin typeface="Indie Flower" panose="02000000000000000000" pitchFamily="2" charset="0"/>
              </a:rPr>
              <a:t>otimizar a latência, minimizar os custos, ou atender às exigências regulamentares</a:t>
            </a:r>
            <a:r>
              <a:rPr lang="en-US" sz="1400" dirty="0">
                <a:latin typeface="Indie Flower" panose="02000000000000000000" pitchFamily="2" charset="0"/>
              </a:rPr>
              <a:t>. </a:t>
            </a:r>
          </a:p>
          <a:p>
            <a:pPr lvl="1"/>
            <a:r>
              <a:rPr lang="en-US" sz="1400" dirty="0">
                <a:latin typeface="Indie Flower" panose="02000000000000000000" pitchFamily="2" charset="0"/>
              </a:rPr>
              <a:t>objetos armazenado em uma Região </a:t>
            </a:r>
            <a:r>
              <a:rPr lang="en-US" sz="1400" b="1" dirty="0">
                <a:solidFill>
                  <a:schemeClr val="accent2">
                    <a:lumMod val="75000"/>
                  </a:schemeClr>
                </a:solidFill>
                <a:latin typeface="Indie Flower" panose="02000000000000000000" pitchFamily="2" charset="0"/>
              </a:rPr>
              <a:t>nunca deixe a Região </a:t>
            </a:r>
            <a:r>
              <a:rPr lang="en-US" sz="1400" dirty="0">
                <a:latin typeface="Indie Flower" panose="02000000000000000000" pitchFamily="2" charset="0"/>
              </a:rPr>
              <a:t>a menos que você transferi-los para fora. </a:t>
            </a:r>
          </a:p>
          <a:p>
            <a:r>
              <a:rPr lang="en-US" sz="1600" b="1" dirty="0" err="1">
                <a:solidFill>
                  <a:schemeClr val="accent2">
                    <a:lumMod val="75000"/>
                  </a:schemeClr>
                </a:solidFill>
                <a:latin typeface="Indie Flower" panose="02000000000000000000" pitchFamily="2" charset="0"/>
              </a:rPr>
              <a:t>Mecanismos</a:t>
            </a:r>
            <a:r>
              <a:rPr lang="en-US" sz="1600" b="1" dirty="0">
                <a:solidFill>
                  <a:schemeClr val="accent2">
                    <a:lumMod val="75000"/>
                  </a:schemeClr>
                </a:solidFill>
                <a:latin typeface="Indie Flower" panose="02000000000000000000" pitchFamily="2" charset="0"/>
              </a:rPr>
              <a:t> de </a:t>
            </a:r>
            <a:r>
              <a:rPr lang="en-US" sz="1600" b="1" dirty="0" err="1">
                <a:solidFill>
                  <a:schemeClr val="accent2">
                    <a:lumMod val="75000"/>
                  </a:schemeClr>
                </a:solidFill>
                <a:latin typeface="Indie Flower" panose="02000000000000000000" pitchFamily="2" charset="0"/>
              </a:rPr>
              <a:t>autenticação</a:t>
            </a:r>
            <a:r>
              <a:rPr lang="en-US" sz="1600" b="1" dirty="0">
                <a:solidFill>
                  <a:schemeClr val="accent2">
                    <a:lumMod val="75000"/>
                  </a:schemeClr>
                </a:solidFill>
                <a:latin typeface="Indie Flower" panose="02000000000000000000" pitchFamily="2" charset="0"/>
              </a:rPr>
              <a:t> </a:t>
            </a:r>
            <a:r>
              <a:rPr lang="en-US" sz="1600" dirty="0" err="1">
                <a:latin typeface="Indie Flower" panose="02000000000000000000" pitchFamily="2" charset="0"/>
              </a:rPr>
              <a:t>são</a:t>
            </a:r>
            <a:r>
              <a:rPr lang="en-US" sz="1600" dirty="0">
                <a:latin typeface="Indie Flower" panose="02000000000000000000" pitchFamily="2" charset="0"/>
              </a:rPr>
              <a:t> fornecidos para garantir que os dados são mantidos em segurança de acessos não autorizados. </a:t>
            </a:r>
          </a:p>
          <a:p>
            <a:pPr lvl="1"/>
            <a:r>
              <a:rPr lang="en-US" sz="1400" dirty="0">
                <a:latin typeface="Indie Flower" panose="02000000000000000000" pitchFamily="2" charset="0"/>
              </a:rPr>
              <a:t>objetos pode ser </a:t>
            </a:r>
            <a:r>
              <a:rPr lang="en-US" sz="1400" b="1" dirty="0">
                <a:solidFill>
                  <a:schemeClr val="accent2">
                    <a:lumMod val="75000"/>
                  </a:schemeClr>
                </a:solidFill>
                <a:latin typeface="Indie Flower" panose="02000000000000000000" pitchFamily="2" charset="0"/>
              </a:rPr>
              <a:t>privados </a:t>
            </a:r>
            <a:r>
              <a:rPr lang="en-US" sz="1400" b="1" dirty="0" err="1">
                <a:solidFill>
                  <a:schemeClr val="accent2">
                    <a:lumMod val="75000"/>
                  </a:schemeClr>
                </a:solidFill>
                <a:latin typeface="Indie Flower" panose="02000000000000000000" pitchFamily="2" charset="0"/>
              </a:rPr>
              <a:t>ou</a:t>
            </a:r>
            <a:r>
              <a:rPr lang="en-US" sz="1400" b="1" dirty="0">
                <a:solidFill>
                  <a:schemeClr val="accent2">
                    <a:lumMod val="75000"/>
                  </a:schemeClr>
                </a:solidFill>
                <a:latin typeface="Indie Flower" panose="02000000000000000000" pitchFamily="2" charset="0"/>
              </a:rPr>
              <a:t> </a:t>
            </a:r>
            <a:r>
              <a:rPr lang="en-US" sz="1400" b="1" dirty="0" err="1">
                <a:solidFill>
                  <a:schemeClr val="accent2">
                    <a:lumMod val="75000"/>
                  </a:schemeClr>
                </a:solidFill>
                <a:latin typeface="Indie Flower" panose="02000000000000000000" pitchFamily="2" charset="0"/>
              </a:rPr>
              <a:t>públicos</a:t>
            </a:r>
            <a:r>
              <a:rPr lang="en-US" sz="1400" b="1" dirty="0">
                <a:solidFill>
                  <a:schemeClr val="accent2">
                    <a:lumMod val="75000"/>
                  </a:schemeClr>
                </a:solidFill>
                <a:latin typeface="Indie Flower" panose="02000000000000000000" pitchFamily="2" charset="0"/>
              </a:rPr>
              <a:t>, e os direitos podem ser concedidos a usuários específicos</a:t>
            </a:r>
            <a:r>
              <a:rPr lang="en-US" sz="1400" dirty="0">
                <a:latin typeface="Indie Flower" panose="02000000000000000000" pitchFamily="2" charset="0"/>
              </a:rPr>
              <a:t>.</a:t>
            </a:r>
          </a:p>
          <a:p>
            <a:r>
              <a:rPr lang="en-US" sz="1600" dirty="0" err="1">
                <a:latin typeface="Indie Flower" panose="02000000000000000000" pitchFamily="2" charset="0"/>
              </a:rPr>
              <a:t>Os</a:t>
            </a:r>
            <a:r>
              <a:rPr lang="en-US" sz="1600" dirty="0">
                <a:latin typeface="Indie Flower" panose="02000000000000000000" pitchFamily="2" charset="0"/>
              </a:rPr>
              <a:t> custos com o S3 </a:t>
            </a:r>
            <a:r>
              <a:rPr lang="en-US" sz="1600" dirty="0" err="1">
                <a:latin typeface="Indie Flower" panose="02000000000000000000" pitchFamily="2" charset="0"/>
              </a:rPr>
              <a:t>encargos</a:t>
            </a:r>
            <a:r>
              <a:rPr lang="en-US" sz="1600" dirty="0">
                <a:latin typeface="Indie Flower" panose="02000000000000000000" pitchFamily="2" charset="0"/>
              </a:rPr>
              <a:t> </a:t>
            </a:r>
            <a:r>
              <a:rPr lang="en-US" sz="1600" dirty="0" err="1">
                <a:latin typeface="Indie Flower" panose="02000000000000000000" pitchFamily="2" charset="0"/>
              </a:rPr>
              <a:t>são</a:t>
            </a:r>
            <a:r>
              <a:rPr lang="en-US" sz="1600" dirty="0">
                <a:latin typeface="Indie Flower" panose="02000000000000000000" pitchFamily="2" charset="0"/>
              </a:rPr>
              <a:t> </a:t>
            </a:r>
            <a:r>
              <a:rPr lang="en-US" sz="1600" dirty="0" err="1">
                <a:latin typeface="Indie Flower" panose="02000000000000000000" pitchFamily="2" charset="0"/>
              </a:rPr>
              <a:t>baseados</a:t>
            </a:r>
            <a:r>
              <a:rPr lang="en-US" sz="1600" dirty="0">
                <a:latin typeface="Indie Flower" panose="02000000000000000000" pitchFamily="2" charset="0"/>
              </a:rPr>
              <a:t> </a:t>
            </a:r>
            <a:r>
              <a:rPr lang="en-US" sz="1600" dirty="0" err="1">
                <a:latin typeface="Indie Flower" panose="02000000000000000000" pitchFamily="2" charset="0"/>
              </a:rPr>
              <a:t>em</a:t>
            </a:r>
            <a:r>
              <a:rPr lang="en-US" sz="1600" dirty="0">
                <a:latin typeface="Indie Flower" panose="02000000000000000000" pitchFamily="2" charset="0"/>
              </a:rPr>
              <a:t> </a:t>
            </a:r>
            <a:r>
              <a:rPr lang="en-US" sz="1600" b="1" dirty="0">
                <a:solidFill>
                  <a:schemeClr val="accent2">
                    <a:lumMod val="75000"/>
                  </a:schemeClr>
                </a:solidFill>
                <a:latin typeface="Indie Flower" panose="02000000000000000000" pitchFamily="2" charset="0"/>
              </a:rPr>
              <a:t>GB/</a:t>
            </a:r>
            <a:r>
              <a:rPr lang="en-US" sz="1600" b="1" dirty="0" err="1">
                <a:solidFill>
                  <a:schemeClr val="accent2">
                    <a:lumMod val="75000"/>
                  </a:schemeClr>
                </a:solidFill>
                <a:latin typeface="Indie Flower" panose="02000000000000000000" pitchFamily="2" charset="0"/>
              </a:rPr>
              <a:t>mês</a:t>
            </a:r>
            <a:r>
              <a:rPr lang="en-US" sz="1600" dirty="0">
                <a:latin typeface="Indie Flower" panose="02000000000000000000" pitchFamily="2" charset="0"/>
              </a:rPr>
              <a:t>, </a:t>
            </a:r>
            <a:r>
              <a:rPr lang="en-US" sz="1600" b="1" dirty="0">
                <a:solidFill>
                  <a:schemeClr val="accent2">
                    <a:lumMod val="75000"/>
                  </a:schemeClr>
                </a:solidFill>
                <a:latin typeface="Indie Flower" panose="02000000000000000000" pitchFamily="2" charset="0"/>
              </a:rPr>
              <a:t>por </a:t>
            </a:r>
            <a:r>
              <a:rPr lang="en-US" sz="1600" b="1" dirty="0" err="1">
                <a:solidFill>
                  <a:schemeClr val="accent2">
                    <a:lumMod val="75000"/>
                  </a:schemeClr>
                </a:solidFill>
                <a:latin typeface="Indie Flower" panose="02000000000000000000" pitchFamily="2" charset="0"/>
              </a:rPr>
              <a:t>requisições</a:t>
            </a:r>
            <a:r>
              <a:rPr lang="en-US" sz="1600" b="1" dirty="0">
                <a:solidFill>
                  <a:schemeClr val="accent2">
                    <a:lumMod val="75000"/>
                  </a:schemeClr>
                </a:solidFill>
                <a:latin typeface="Indie Flower" panose="02000000000000000000" pitchFamily="2" charset="0"/>
              </a:rPr>
              <a:t> de I/O </a:t>
            </a:r>
            <a:r>
              <a:rPr lang="en-US" sz="1600" dirty="0">
                <a:latin typeface="Indie Flower" panose="02000000000000000000" pitchFamily="2" charset="0"/>
              </a:rPr>
              <a:t>e</a:t>
            </a:r>
            <a:r>
              <a:rPr lang="en-US" sz="1600" b="1" dirty="0">
                <a:solidFill>
                  <a:schemeClr val="accent2">
                    <a:lumMod val="75000"/>
                  </a:schemeClr>
                </a:solidFill>
                <a:latin typeface="Indie Flower" panose="02000000000000000000" pitchFamily="2" charset="0"/>
              </a:rPr>
              <a:t> por pedidos de modificação de dados.</a:t>
            </a:r>
          </a:p>
        </p:txBody>
      </p:sp>
      <p:sp>
        <p:nvSpPr>
          <p:cNvPr id="4" name="Slide Number Placeholder 3"/>
          <p:cNvSpPr>
            <a:spLocks noGrp="1"/>
          </p:cNvSpPr>
          <p:nvPr>
            <p:ph type="sldNum" sz="quarter" idx="12"/>
          </p:nvPr>
        </p:nvSpPr>
        <p:spPr/>
        <p:txBody>
          <a:bodyPr/>
          <a:lstStyle/>
          <a:p>
            <a:pPr eaLnBrk="1" latinLnBrk="0" hangingPunct="1"/>
            <a:r>
              <a:rPr kumimoji="0" lang="en-US"/>
              <a:t>15</a:t>
            </a:r>
          </a:p>
        </p:txBody>
      </p:sp>
      <p:grpSp>
        <p:nvGrpSpPr>
          <p:cNvPr id="6" name="Group 5"/>
          <p:cNvGrpSpPr/>
          <p:nvPr/>
        </p:nvGrpSpPr>
        <p:grpSpPr>
          <a:xfrm rot="19551984">
            <a:off x="22645" y="265455"/>
            <a:ext cx="1416014" cy="887049"/>
            <a:chOff x="3666585" y="4725030"/>
            <a:chExt cx="2124615" cy="1066170"/>
          </a:xfrm>
        </p:grpSpPr>
        <p:pic>
          <p:nvPicPr>
            <p:cNvPr id="7" name="Picture 7" descr="C:\Users\shadi\Desktop\hd-blogshapes\Circles\The Effortless Blog (3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414" y="4725030"/>
              <a:ext cx="2111786" cy="10661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66585" y="5123125"/>
              <a:ext cx="2095390" cy="377324"/>
            </a:xfrm>
            <a:prstGeom prst="rect">
              <a:avLst/>
            </a:prstGeom>
            <a:noFill/>
          </p:spPr>
          <p:txBody>
            <a:bodyPr wrap="none" rtlCol="0">
              <a:spAutoFit/>
            </a:bodyPr>
            <a:lstStyle/>
            <a:p>
              <a:pPr>
                <a:lnSpc>
                  <a:spcPct val="90000"/>
                </a:lnSpc>
              </a:pPr>
              <a:r>
                <a:rPr lang="en-US" sz="1600" b="1" dirty="0" err="1">
                  <a:solidFill>
                    <a:srgbClr val="7030A0"/>
                  </a:solidFill>
                  <a:latin typeface="Indie Flower" panose="02000000000000000000" pitchFamily="2" charset="0"/>
                </a:rPr>
                <a:t>Infraestrutura</a:t>
              </a:r>
              <a:endParaRPr lang="en-US" sz="1600" b="1" dirty="0">
                <a:solidFill>
                  <a:srgbClr val="7030A0"/>
                </a:solidFill>
                <a:latin typeface="Indie Flower" panose="02000000000000000000" pitchFamily="2" charset="0"/>
              </a:endParaRPr>
            </a:p>
          </p:txBody>
        </p:sp>
      </p:gr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52400"/>
            <a:ext cx="2473535" cy="554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219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508" y="350838"/>
            <a:ext cx="7620892" cy="1020762"/>
          </a:xfrm>
        </p:spPr>
        <p:txBody>
          <a:bodyPr>
            <a:normAutofit/>
          </a:bodyPr>
          <a:lstStyle/>
          <a:p>
            <a:r>
              <a:rPr lang="en-US" sz="3600" dirty="0">
                <a:latin typeface="Indie Flower" panose="02000000000000000000" pitchFamily="2" charset="0"/>
              </a:rPr>
              <a:t>Amazon Elastic File System (EFS)</a:t>
            </a:r>
          </a:p>
        </p:txBody>
      </p:sp>
      <p:sp>
        <p:nvSpPr>
          <p:cNvPr id="3" name="Content Placeholder 2"/>
          <p:cNvSpPr>
            <a:spLocks noGrp="1"/>
          </p:cNvSpPr>
          <p:nvPr>
            <p:ph idx="1"/>
          </p:nvPr>
        </p:nvSpPr>
        <p:spPr>
          <a:xfrm>
            <a:off x="304800" y="1676400"/>
            <a:ext cx="8610600" cy="4724400"/>
          </a:xfrm>
        </p:spPr>
        <p:txBody>
          <a:bodyPr>
            <a:noAutofit/>
          </a:bodyPr>
          <a:lstStyle/>
          <a:p>
            <a:pPr algn="just"/>
            <a:r>
              <a:rPr lang="pt-BR" sz="1600" dirty="0">
                <a:latin typeface="Indie Flower" panose="02000000000000000000" pitchFamily="2" charset="0"/>
              </a:rPr>
              <a:t>O </a:t>
            </a:r>
            <a:r>
              <a:rPr lang="pt-BR" sz="1600" dirty="0" err="1">
                <a:latin typeface="Indie Flower" panose="02000000000000000000" pitchFamily="2" charset="0"/>
              </a:rPr>
              <a:t>Amazon</a:t>
            </a:r>
            <a:r>
              <a:rPr lang="pt-BR" sz="1600" dirty="0">
                <a:latin typeface="Indie Flower" panose="02000000000000000000" pitchFamily="2" charset="0"/>
              </a:rPr>
              <a:t> </a:t>
            </a:r>
            <a:r>
              <a:rPr lang="pt-BR" sz="1600" dirty="0" err="1">
                <a:latin typeface="Indie Flower" panose="02000000000000000000" pitchFamily="2" charset="0"/>
              </a:rPr>
              <a:t>Elastic</a:t>
            </a:r>
            <a:r>
              <a:rPr lang="pt-BR" sz="1600" dirty="0">
                <a:latin typeface="Indie Flower" panose="02000000000000000000" pitchFamily="2" charset="0"/>
              </a:rPr>
              <a:t> File System (</a:t>
            </a:r>
            <a:r>
              <a:rPr lang="pt-BR" sz="1600" dirty="0" err="1">
                <a:latin typeface="Indie Flower" panose="02000000000000000000" pitchFamily="2" charset="0"/>
              </a:rPr>
              <a:t>Amazon</a:t>
            </a:r>
            <a:r>
              <a:rPr lang="pt-BR" sz="1600" dirty="0">
                <a:latin typeface="Indie Flower" panose="02000000000000000000" pitchFamily="2" charset="0"/>
              </a:rPr>
              <a:t> EFS) fornece um </a:t>
            </a:r>
            <a:r>
              <a:rPr lang="pt-BR" sz="1600" b="1" dirty="0">
                <a:solidFill>
                  <a:schemeClr val="accent2">
                    <a:lumMod val="75000"/>
                  </a:schemeClr>
                </a:solidFill>
                <a:latin typeface="Indie Flower" panose="02000000000000000000" pitchFamily="2" charset="0"/>
              </a:rPr>
              <a:t>sistema</a:t>
            </a:r>
            <a:r>
              <a:rPr lang="pt-BR" sz="1600" dirty="0">
                <a:latin typeface="Indie Flower" panose="02000000000000000000" pitchFamily="2" charset="0"/>
              </a:rPr>
              <a:t> </a:t>
            </a:r>
            <a:r>
              <a:rPr lang="pt-BR" sz="1600" b="1" dirty="0">
                <a:solidFill>
                  <a:schemeClr val="accent2">
                    <a:lumMod val="75000"/>
                  </a:schemeClr>
                </a:solidFill>
                <a:latin typeface="Indie Flower" panose="02000000000000000000" pitchFamily="2" charset="0"/>
              </a:rPr>
              <a:t>de arquivos NFS </a:t>
            </a:r>
            <a:r>
              <a:rPr lang="pt-BR" sz="1600" b="1" dirty="0">
                <a:solidFill>
                  <a:schemeClr val="accent1">
                    <a:lumMod val="75000"/>
                  </a:schemeClr>
                </a:solidFill>
                <a:latin typeface="Indie Flower" panose="02000000000000000000" pitchFamily="2" charset="0"/>
              </a:rPr>
              <a:t>elástico, simples, escalável e totalmente gerenciado </a:t>
            </a:r>
            <a:r>
              <a:rPr lang="pt-BR" sz="1600" dirty="0">
                <a:latin typeface="Indie Flower" panose="02000000000000000000" pitchFamily="2" charset="0"/>
              </a:rPr>
              <a:t>para uso com os serviços de nuvem AWS e os recursos no local.</a:t>
            </a:r>
          </a:p>
          <a:p>
            <a:pPr algn="just"/>
            <a:r>
              <a:rPr lang="pt-BR" sz="1600" dirty="0">
                <a:latin typeface="Indie Flower" panose="02000000000000000000" pitchFamily="2" charset="0"/>
              </a:rPr>
              <a:t>Ele foi desenvolvido para </a:t>
            </a:r>
            <a:r>
              <a:rPr lang="pt-BR" sz="1600" b="1" dirty="0">
                <a:solidFill>
                  <a:schemeClr val="accent2">
                    <a:lumMod val="75000"/>
                  </a:schemeClr>
                </a:solidFill>
                <a:latin typeface="Indie Flower" panose="02000000000000000000" pitchFamily="2" charset="0"/>
              </a:rPr>
              <a:t>escalar sob demanda </a:t>
            </a:r>
            <a:r>
              <a:rPr lang="pt-BR" sz="1600" dirty="0">
                <a:latin typeface="Indie Flower" panose="02000000000000000000" pitchFamily="2" charset="0"/>
              </a:rPr>
              <a:t>até </a:t>
            </a:r>
            <a:r>
              <a:rPr lang="pt-BR" sz="1600" dirty="0" err="1">
                <a:latin typeface="Indie Flower" panose="02000000000000000000" pitchFamily="2" charset="0"/>
              </a:rPr>
              <a:t>petabytes</a:t>
            </a:r>
            <a:r>
              <a:rPr lang="pt-BR" sz="1600" dirty="0">
                <a:latin typeface="Indie Flower" panose="02000000000000000000" pitchFamily="2" charset="0"/>
              </a:rPr>
              <a:t> sem interromper os aplicativos, aumentando e diminuindo automaticamente à medida que você adiciona e remove arquivos, </a:t>
            </a:r>
            <a:r>
              <a:rPr lang="pt-BR" sz="1600" b="1" dirty="0">
                <a:solidFill>
                  <a:schemeClr val="accent1">
                    <a:lumMod val="75000"/>
                  </a:schemeClr>
                </a:solidFill>
                <a:latin typeface="Indie Flower" panose="02000000000000000000" pitchFamily="2" charset="0"/>
              </a:rPr>
              <a:t>eliminando a necessidade de provisionar e gerenciar a capacidade </a:t>
            </a:r>
            <a:r>
              <a:rPr lang="pt-BR" sz="1600" dirty="0">
                <a:latin typeface="Indie Flower" panose="02000000000000000000" pitchFamily="2" charset="0"/>
              </a:rPr>
              <a:t>com base no crescimento.</a:t>
            </a:r>
            <a:endParaRPr lang="en-US" sz="1600" dirty="0">
              <a:latin typeface="Indie Flower" panose="02000000000000000000" pitchFamily="2" charset="0"/>
            </a:endParaRPr>
          </a:p>
          <a:p>
            <a:pPr algn="just"/>
            <a:r>
              <a:rPr lang="pt-BR" sz="1600" dirty="0">
                <a:latin typeface="Indie Flower" panose="02000000000000000000" pitchFamily="2" charset="0"/>
              </a:rPr>
              <a:t>O </a:t>
            </a:r>
            <a:r>
              <a:rPr lang="pt-BR" sz="1600" dirty="0" err="1">
                <a:latin typeface="Indie Flower" panose="02000000000000000000" pitchFamily="2" charset="0"/>
              </a:rPr>
              <a:t>Amazon</a:t>
            </a:r>
            <a:r>
              <a:rPr lang="pt-BR" sz="1600" dirty="0">
                <a:latin typeface="Indie Flower" panose="02000000000000000000" pitchFamily="2" charset="0"/>
              </a:rPr>
              <a:t> EFS oferece duas classes de armazenamento: a classe de armazenamento </a:t>
            </a:r>
            <a:r>
              <a:rPr lang="pt-BR" sz="1600" b="1" dirty="0">
                <a:solidFill>
                  <a:schemeClr val="accent1">
                    <a:lumMod val="75000"/>
                  </a:schemeClr>
                </a:solidFill>
                <a:latin typeface="Indie Flower" panose="02000000000000000000" pitchFamily="2" charset="0"/>
              </a:rPr>
              <a:t>Standard</a:t>
            </a:r>
            <a:r>
              <a:rPr lang="pt-BR" sz="1600" dirty="0">
                <a:latin typeface="Indie Flower" panose="02000000000000000000" pitchFamily="2" charset="0"/>
              </a:rPr>
              <a:t> e a classe de armazenamento </a:t>
            </a:r>
            <a:r>
              <a:rPr lang="pt-BR" sz="1600" b="1" dirty="0" err="1">
                <a:solidFill>
                  <a:schemeClr val="accent1">
                    <a:lumMod val="75000"/>
                  </a:schemeClr>
                </a:solidFill>
                <a:latin typeface="Indie Flower" panose="02000000000000000000" pitchFamily="2" charset="0"/>
              </a:rPr>
              <a:t>Infrequent</a:t>
            </a:r>
            <a:r>
              <a:rPr lang="pt-BR" sz="1600" b="1" dirty="0">
                <a:solidFill>
                  <a:schemeClr val="accent1">
                    <a:lumMod val="75000"/>
                  </a:schemeClr>
                </a:solidFill>
                <a:latin typeface="Indie Flower" panose="02000000000000000000" pitchFamily="2" charset="0"/>
              </a:rPr>
              <a:t> Access </a:t>
            </a:r>
            <a:r>
              <a:rPr lang="pt-BR" sz="1600" dirty="0">
                <a:latin typeface="Indie Flower" panose="02000000000000000000" pitchFamily="2" charset="0"/>
              </a:rPr>
              <a:t>(EFS IA). O EFS IA fornece preço/desempenho otimizado em termos de custo para arquivos que não são acessados todos os dias.</a:t>
            </a:r>
          </a:p>
          <a:p>
            <a:pPr algn="just"/>
            <a:r>
              <a:rPr lang="pt-BR" sz="1600" dirty="0">
                <a:latin typeface="Indie Flower" panose="02000000000000000000" pitchFamily="2" charset="0"/>
              </a:rPr>
              <a:t>O </a:t>
            </a:r>
            <a:r>
              <a:rPr lang="pt-BR" sz="1600" dirty="0" err="1">
                <a:latin typeface="Indie Flower" panose="02000000000000000000" pitchFamily="2" charset="0"/>
              </a:rPr>
              <a:t>Amazon</a:t>
            </a:r>
            <a:r>
              <a:rPr lang="pt-BR" sz="1600" dirty="0">
                <a:latin typeface="Indie Flower" panose="02000000000000000000" pitchFamily="2" charset="0"/>
              </a:rPr>
              <a:t> EFS foi criado para fornecer acesso compartilhado </a:t>
            </a:r>
            <a:r>
              <a:rPr lang="pt-BR" sz="1600" b="1" dirty="0">
                <a:solidFill>
                  <a:schemeClr val="accent2">
                    <a:lumMod val="75000"/>
                  </a:schemeClr>
                </a:solidFill>
                <a:latin typeface="Indie Flower" panose="02000000000000000000" pitchFamily="2" charset="0"/>
              </a:rPr>
              <a:t>massivamente paralelo </a:t>
            </a:r>
            <a:r>
              <a:rPr lang="pt-BR" sz="1600" dirty="0">
                <a:latin typeface="Indie Flower" panose="02000000000000000000" pitchFamily="2" charset="0"/>
              </a:rPr>
              <a:t>para </a:t>
            </a:r>
            <a:r>
              <a:rPr lang="pt-BR" sz="1600" b="1" dirty="0">
                <a:solidFill>
                  <a:schemeClr val="accent1">
                    <a:lumMod val="75000"/>
                  </a:schemeClr>
                </a:solidFill>
                <a:latin typeface="Indie Flower" panose="02000000000000000000" pitchFamily="2" charset="0"/>
              </a:rPr>
              <a:t>milhares de instâncias do </a:t>
            </a:r>
            <a:r>
              <a:rPr lang="pt-BR" sz="1600" b="1" dirty="0" err="1">
                <a:solidFill>
                  <a:schemeClr val="accent1">
                    <a:lumMod val="75000"/>
                  </a:schemeClr>
                </a:solidFill>
                <a:latin typeface="Indie Flower" panose="02000000000000000000" pitchFamily="2" charset="0"/>
              </a:rPr>
              <a:t>Amazon</a:t>
            </a:r>
            <a:r>
              <a:rPr lang="pt-BR" sz="1600" b="1" dirty="0">
                <a:solidFill>
                  <a:schemeClr val="accent1">
                    <a:lumMod val="75000"/>
                  </a:schemeClr>
                </a:solidFill>
                <a:latin typeface="Indie Flower" panose="02000000000000000000" pitchFamily="2" charset="0"/>
              </a:rPr>
              <a:t> EC2</a:t>
            </a:r>
            <a:r>
              <a:rPr lang="pt-BR" sz="1600" dirty="0">
                <a:latin typeface="Indie Flower" panose="02000000000000000000" pitchFamily="2" charset="0"/>
              </a:rPr>
              <a:t>, permitindo que seus aplicativos alcancem altos níveis em taxas de transferências agregadas e IOPS com latências baixas e consistentes.</a:t>
            </a:r>
            <a:endParaRPr lang="en-US" sz="1600" dirty="0">
              <a:latin typeface="Indie Flower" panose="02000000000000000000" pitchFamily="2" charset="0"/>
            </a:endParaRPr>
          </a:p>
        </p:txBody>
      </p:sp>
      <p:sp>
        <p:nvSpPr>
          <p:cNvPr id="4" name="Slide Number Placeholder 3"/>
          <p:cNvSpPr>
            <a:spLocks noGrp="1"/>
          </p:cNvSpPr>
          <p:nvPr>
            <p:ph type="sldNum" sz="quarter" idx="12"/>
          </p:nvPr>
        </p:nvSpPr>
        <p:spPr/>
        <p:txBody>
          <a:bodyPr/>
          <a:lstStyle/>
          <a:p>
            <a:pPr eaLnBrk="1" latinLnBrk="0" hangingPunct="1"/>
            <a:r>
              <a:rPr kumimoji="0" lang="en-US"/>
              <a:t>15</a:t>
            </a:r>
          </a:p>
        </p:txBody>
      </p:sp>
      <p:grpSp>
        <p:nvGrpSpPr>
          <p:cNvPr id="6" name="Group 5"/>
          <p:cNvGrpSpPr/>
          <p:nvPr/>
        </p:nvGrpSpPr>
        <p:grpSpPr>
          <a:xfrm rot="19551984">
            <a:off x="22645" y="265455"/>
            <a:ext cx="1416014" cy="887049"/>
            <a:chOff x="3666585" y="4725030"/>
            <a:chExt cx="2124615" cy="1066170"/>
          </a:xfrm>
        </p:grpSpPr>
        <p:pic>
          <p:nvPicPr>
            <p:cNvPr id="7" name="Picture 7" descr="C:\Users\shadi\Desktop\hd-blogshapes\Circles\The Effortless Blog (3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414" y="4725030"/>
              <a:ext cx="2111786" cy="10661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66585" y="5123125"/>
              <a:ext cx="2095390" cy="377324"/>
            </a:xfrm>
            <a:prstGeom prst="rect">
              <a:avLst/>
            </a:prstGeom>
            <a:noFill/>
          </p:spPr>
          <p:txBody>
            <a:bodyPr wrap="none" rtlCol="0">
              <a:spAutoFit/>
            </a:bodyPr>
            <a:lstStyle/>
            <a:p>
              <a:pPr>
                <a:lnSpc>
                  <a:spcPct val="90000"/>
                </a:lnSpc>
              </a:pPr>
              <a:r>
                <a:rPr lang="en-US" sz="1600" b="1" dirty="0" err="1">
                  <a:solidFill>
                    <a:srgbClr val="7030A0"/>
                  </a:solidFill>
                  <a:latin typeface="Indie Flower" panose="02000000000000000000" pitchFamily="2" charset="0"/>
                </a:rPr>
                <a:t>Infraestrutura</a:t>
              </a:r>
              <a:endParaRPr lang="en-US" sz="1600" b="1" dirty="0">
                <a:solidFill>
                  <a:srgbClr val="7030A0"/>
                </a:solidFill>
                <a:latin typeface="Indie Flower" panose="02000000000000000000" pitchFamily="2" charset="0"/>
              </a:endParaRPr>
            </a:p>
          </p:txBody>
        </p:sp>
      </p:grpSp>
      <p:pic>
        <p:nvPicPr>
          <p:cNvPr id="5" name="Imagem 4">
            <a:extLst>
              <a:ext uri="{FF2B5EF4-FFF2-40B4-BE49-F238E27FC236}">
                <a16:creationId xmlns:a16="http://schemas.microsoft.com/office/drawing/2014/main" id="{4ED33D8C-BC97-40F8-8394-6FE07D5AB9EC}"/>
              </a:ext>
            </a:extLst>
          </p:cNvPr>
          <p:cNvPicPr>
            <a:picLocks noChangeAspect="1"/>
          </p:cNvPicPr>
          <p:nvPr/>
        </p:nvPicPr>
        <p:blipFill>
          <a:blip r:embed="rId3"/>
          <a:stretch>
            <a:fillRect/>
          </a:stretch>
        </p:blipFill>
        <p:spPr>
          <a:xfrm>
            <a:off x="4152900" y="46038"/>
            <a:ext cx="838200" cy="781050"/>
          </a:xfrm>
          <a:prstGeom prst="rect">
            <a:avLst/>
          </a:prstGeom>
        </p:spPr>
      </p:pic>
    </p:spTree>
    <p:extLst>
      <p:ext uri="{BB962C8B-B14F-4D97-AF65-F5344CB8AC3E}">
        <p14:creationId xmlns:p14="http://schemas.microsoft.com/office/powerpoint/2010/main" val="42617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508" y="350838"/>
            <a:ext cx="7620892" cy="1020762"/>
          </a:xfrm>
        </p:spPr>
        <p:txBody>
          <a:bodyPr>
            <a:normAutofit/>
          </a:bodyPr>
          <a:lstStyle/>
          <a:p>
            <a:r>
              <a:rPr lang="en-US" sz="3600" dirty="0">
                <a:latin typeface="Indie Flower" panose="02000000000000000000" pitchFamily="2" charset="0"/>
              </a:rPr>
              <a:t>Amazon Virtual Private Cloud (VPC)</a:t>
            </a:r>
          </a:p>
        </p:txBody>
      </p:sp>
      <p:sp>
        <p:nvSpPr>
          <p:cNvPr id="3" name="Content Placeholder 2"/>
          <p:cNvSpPr>
            <a:spLocks noGrp="1"/>
          </p:cNvSpPr>
          <p:nvPr>
            <p:ph idx="1"/>
          </p:nvPr>
        </p:nvSpPr>
        <p:spPr>
          <a:xfrm>
            <a:off x="304800" y="1676400"/>
            <a:ext cx="8610600" cy="4724400"/>
          </a:xfrm>
        </p:spPr>
        <p:txBody>
          <a:bodyPr>
            <a:noAutofit/>
          </a:bodyPr>
          <a:lstStyle/>
          <a:p>
            <a:pPr algn="just"/>
            <a:r>
              <a:rPr lang="en-US" b="1" dirty="0">
                <a:solidFill>
                  <a:schemeClr val="accent2">
                    <a:lumMod val="75000"/>
                  </a:schemeClr>
                </a:solidFill>
                <a:latin typeface="Indie Flower" panose="02000000000000000000" pitchFamily="2" charset="0"/>
              </a:rPr>
              <a:t>Amazon VPC </a:t>
            </a:r>
            <a:r>
              <a:rPr lang="en-US" dirty="0">
                <a:latin typeface="Indie Flower" panose="02000000000000000000" pitchFamily="2" charset="0"/>
              </a:rPr>
              <a:t>permite </a:t>
            </a:r>
            <a:r>
              <a:rPr lang="en-US" b="1" dirty="0">
                <a:solidFill>
                  <a:schemeClr val="accent2">
                    <a:lumMod val="75000"/>
                  </a:schemeClr>
                </a:solidFill>
                <a:latin typeface="Indie Flower" panose="02000000000000000000" pitchFamily="2" charset="0"/>
              </a:rPr>
              <a:t>provisão </a:t>
            </a:r>
            <a:r>
              <a:rPr lang="en-US" dirty="0">
                <a:latin typeface="Indie Flower" panose="02000000000000000000" pitchFamily="2" charset="0"/>
              </a:rPr>
              <a:t>uma </a:t>
            </a:r>
            <a:r>
              <a:rPr lang="en-US" b="1" dirty="0">
                <a:solidFill>
                  <a:schemeClr val="accent2">
                    <a:lumMod val="75000"/>
                  </a:schemeClr>
                </a:solidFill>
                <a:latin typeface="Indie Flower" panose="02000000000000000000" pitchFamily="2" charset="0"/>
              </a:rPr>
              <a:t>seção logicamente isolado </a:t>
            </a:r>
            <a:r>
              <a:rPr lang="en-US" dirty="0">
                <a:latin typeface="Indie Flower" panose="02000000000000000000" pitchFamily="2" charset="0"/>
              </a:rPr>
              <a:t>da Amazon Web Services (AWS) Nuvem.</a:t>
            </a:r>
          </a:p>
          <a:p>
            <a:pPr algn="just"/>
            <a:r>
              <a:rPr lang="en-US" dirty="0">
                <a:latin typeface="Indie Flower" panose="02000000000000000000" pitchFamily="2" charset="0"/>
              </a:rPr>
              <a:t>Você ter </a:t>
            </a:r>
            <a:r>
              <a:rPr lang="en-US" b="1" dirty="0">
                <a:solidFill>
                  <a:schemeClr val="accent2">
                    <a:lumMod val="75000"/>
                  </a:schemeClr>
                </a:solidFill>
                <a:latin typeface="Indie Flower" panose="02000000000000000000" pitchFamily="2" charset="0"/>
              </a:rPr>
              <a:t>controle completo </a:t>
            </a:r>
            <a:r>
              <a:rPr lang="en-US" dirty="0">
                <a:latin typeface="Indie Flower" panose="02000000000000000000" pitchFamily="2" charset="0"/>
              </a:rPr>
              <a:t>sobre seu ambiente de rede virtual, Incluindo: </a:t>
            </a:r>
          </a:p>
          <a:p>
            <a:pPr lvl="1" algn="just"/>
            <a:r>
              <a:rPr lang="en-US" dirty="0">
                <a:latin typeface="Indie Flower" panose="02000000000000000000" pitchFamily="2" charset="0"/>
              </a:rPr>
              <a:t>seleção de sua própria </a:t>
            </a:r>
            <a:r>
              <a:rPr lang="en-US" b="1" dirty="0">
                <a:solidFill>
                  <a:schemeClr val="accent2">
                    <a:lumMod val="75000"/>
                  </a:schemeClr>
                </a:solidFill>
                <a:latin typeface="Indie Flower" panose="02000000000000000000" pitchFamily="2" charset="0"/>
              </a:rPr>
              <a:t>intervalo de endereços IP</a:t>
            </a:r>
            <a:r>
              <a:rPr lang="en-US" dirty="0">
                <a:latin typeface="Indie Flower" panose="02000000000000000000" pitchFamily="2" charset="0"/>
              </a:rPr>
              <a:t>, </a:t>
            </a:r>
          </a:p>
          <a:p>
            <a:pPr lvl="1" algn="just"/>
            <a:r>
              <a:rPr lang="en-US" b="1" dirty="0">
                <a:solidFill>
                  <a:schemeClr val="accent2">
                    <a:lumMod val="75000"/>
                  </a:schemeClr>
                </a:solidFill>
                <a:latin typeface="Indie Flower" panose="02000000000000000000" pitchFamily="2" charset="0"/>
              </a:rPr>
              <a:t>criação de sub-redes</a:t>
            </a:r>
            <a:r>
              <a:rPr lang="en-US" dirty="0">
                <a:latin typeface="Indie Flower" panose="02000000000000000000" pitchFamily="2" charset="0"/>
              </a:rPr>
              <a:t>e </a:t>
            </a:r>
          </a:p>
          <a:p>
            <a:pPr lvl="1" algn="just"/>
            <a:r>
              <a:rPr lang="en-US" b="1" dirty="0">
                <a:solidFill>
                  <a:schemeClr val="accent2">
                    <a:lumMod val="75000"/>
                  </a:schemeClr>
                </a:solidFill>
                <a:latin typeface="Indie Flower" panose="02000000000000000000" pitchFamily="2" charset="0"/>
              </a:rPr>
              <a:t>configuração de rota tabelas </a:t>
            </a:r>
            <a:r>
              <a:rPr lang="en-US" dirty="0">
                <a:latin typeface="Indie Flower" panose="02000000000000000000" pitchFamily="2" charset="0"/>
              </a:rPr>
              <a:t>e </a:t>
            </a:r>
            <a:r>
              <a:rPr lang="en-US" b="1" dirty="0">
                <a:solidFill>
                  <a:schemeClr val="accent2">
                    <a:lumMod val="75000"/>
                  </a:schemeClr>
                </a:solidFill>
                <a:latin typeface="Indie Flower" panose="02000000000000000000" pitchFamily="2" charset="0"/>
              </a:rPr>
              <a:t>gateways de rede</a:t>
            </a:r>
            <a:r>
              <a:rPr lang="en-US" dirty="0">
                <a:latin typeface="Indie Flower" panose="02000000000000000000" pitchFamily="2" charset="0"/>
              </a:rPr>
              <a:t>.</a:t>
            </a:r>
          </a:p>
          <a:p>
            <a:pPr algn="just"/>
            <a:r>
              <a:rPr lang="en-US" dirty="0">
                <a:latin typeface="Indie Flower" panose="02000000000000000000" pitchFamily="2" charset="0"/>
              </a:rPr>
              <a:t>VPC permite </a:t>
            </a:r>
            <a:r>
              <a:rPr lang="en-US" b="1" dirty="0">
                <a:solidFill>
                  <a:schemeClr val="accent2">
                    <a:lumMod val="75000"/>
                  </a:schemeClr>
                </a:solidFill>
                <a:latin typeface="Indie Flower" panose="02000000000000000000" pitchFamily="2" charset="0"/>
              </a:rPr>
              <a:t>ponte com um local infraestrutura de TI </a:t>
            </a:r>
            <a:r>
              <a:rPr lang="en-US" dirty="0">
                <a:latin typeface="Indie Flower" panose="02000000000000000000" pitchFamily="2" charset="0"/>
              </a:rPr>
              <a:t>com um </a:t>
            </a:r>
            <a:r>
              <a:rPr lang="en-US" b="1" dirty="0">
                <a:solidFill>
                  <a:schemeClr val="accent2">
                    <a:lumMod val="75000"/>
                  </a:schemeClr>
                </a:solidFill>
                <a:latin typeface="Indie Flower" panose="02000000000000000000" pitchFamily="2" charset="0"/>
              </a:rPr>
              <a:t>VPN criptografado conexão </a:t>
            </a:r>
            <a:r>
              <a:rPr lang="en-US" dirty="0">
                <a:latin typeface="Indie Flower" panose="02000000000000000000" pitchFamily="2" charset="0"/>
              </a:rPr>
              <a:t>com um </a:t>
            </a:r>
            <a:r>
              <a:rPr lang="en-US" b="1" dirty="0">
                <a:solidFill>
                  <a:schemeClr val="accent2">
                    <a:lumMod val="75000"/>
                  </a:schemeClr>
                </a:solidFill>
                <a:latin typeface="Indie Flower" panose="02000000000000000000" pitchFamily="2" charset="0"/>
              </a:rPr>
              <a:t>custo extra por VPN Connection horas</a:t>
            </a:r>
            <a:r>
              <a:rPr lang="en-US" dirty="0">
                <a:latin typeface="Indie Flower" panose="02000000000000000000" pitchFamily="2" charset="0"/>
              </a:rPr>
              <a:t>.</a:t>
            </a:r>
          </a:p>
          <a:p>
            <a:pPr algn="just"/>
            <a:r>
              <a:rPr lang="en-US" dirty="0">
                <a:latin typeface="Indie Flower" panose="02000000000000000000" pitchFamily="2" charset="0"/>
              </a:rPr>
              <a:t>Lá é </a:t>
            </a:r>
            <a:r>
              <a:rPr lang="en-US" b="1" dirty="0">
                <a:solidFill>
                  <a:schemeClr val="accent2">
                    <a:lumMod val="75000"/>
                  </a:schemeClr>
                </a:solidFill>
                <a:latin typeface="Indie Flower" panose="02000000000000000000" pitchFamily="2" charset="0"/>
              </a:rPr>
              <a:t>sem custo adicional </a:t>
            </a:r>
            <a:r>
              <a:rPr lang="en-US" dirty="0">
                <a:latin typeface="Indie Flower" panose="02000000000000000000" pitchFamily="2" charset="0"/>
              </a:rPr>
              <a:t>para usar o Amazon Virtual Private Cloud, além dos encargos normais de uso do Amazon EC2.</a:t>
            </a:r>
          </a:p>
          <a:p>
            <a:pPr algn="just"/>
            <a:endParaRPr lang="en-US" b="1" dirty="0">
              <a:solidFill>
                <a:schemeClr val="accent2">
                  <a:lumMod val="75000"/>
                </a:schemeClr>
              </a:solidFill>
              <a:latin typeface="Indie Flower" panose="02000000000000000000" pitchFamily="2" charset="0"/>
            </a:endParaRPr>
          </a:p>
        </p:txBody>
      </p:sp>
      <p:sp>
        <p:nvSpPr>
          <p:cNvPr id="4" name="Slide Number Placeholder 3"/>
          <p:cNvSpPr>
            <a:spLocks noGrp="1"/>
          </p:cNvSpPr>
          <p:nvPr>
            <p:ph type="sldNum" sz="quarter" idx="12"/>
          </p:nvPr>
        </p:nvSpPr>
        <p:spPr/>
        <p:txBody>
          <a:bodyPr/>
          <a:lstStyle/>
          <a:p>
            <a:pPr eaLnBrk="1" latinLnBrk="0" hangingPunct="1"/>
            <a:r>
              <a:rPr kumimoji="0" lang="en-US"/>
              <a:t>16</a:t>
            </a:r>
          </a:p>
        </p:txBody>
      </p:sp>
      <p:grpSp>
        <p:nvGrpSpPr>
          <p:cNvPr id="6" name="Group 5"/>
          <p:cNvGrpSpPr/>
          <p:nvPr/>
        </p:nvGrpSpPr>
        <p:grpSpPr>
          <a:xfrm rot="19551984">
            <a:off x="22645" y="265455"/>
            <a:ext cx="1416014" cy="887049"/>
            <a:chOff x="3666585" y="4725030"/>
            <a:chExt cx="2124615" cy="1066170"/>
          </a:xfrm>
        </p:grpSpPr>
        <p:pic>
          <p:nvPicPr>
            <p:cNvPr id="7" name="Picture 7" descr="C:\Users\shadi\Desktop\hd-blogshapes\Circles\The Effortless Blog (3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414" y="4725030"/>
              <a:ext cx="2111786" cy="10661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66585" y="5123125"/>
              <a:ext cx="2095390" cy="377324"/>
            </a:xfrm>
            <a:prstGeom prst="rect">
              <a:avLst/>
            </a:prstGeom>
            <a:noFill/>
          </p:spPr>
          <p:txBody>
            <a:bodyPr wrap="none" rtlCol="0">
              <a:spAutoFit/>
            </a:bodyPr>
            <a:lstStyle/>
            <a:p>
              <a:pPr>
                <a:lnSpc>
                  <a:spcPct val="90000"/>
                </a:lnSpc>
              </a:pPr>
              <a:r>
                <a:rPr lang="en-US" sz="1600" b="1" dirty="0" err="1">
                  <a:solidFill>
                    <a:srgbClr val="7030A0"/>
                  </a:solidFill>
                  <a:latin typeface="Indie Flower" panose="02000000000000000000" pitchFamily="2" charset="0"/>
                </a:rPr>
                <a:t>Infraestrutura</a:t>
              </a:r>
              <a:endParaRPr lang="en-US" sz="1600" b="1" dirty="0">
                <a:solidFill>
                  <a:srgbClr val="7030A0"/>
                </a:solidFill>
                <a:latin typeface="Indie Flower" panose="02000000000000000000" pitchFamily="2" charset="0"/>
              </a:endParaRPr>
            </a:p>
          </p:txBody>
        </p:sp>
      </p:gr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152400"/>
            <a:ext cx="2256304" cy="554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543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effectLst>
                  <a:outerShdw blurRad="38100" dist="38100" dir="2700000" algn="tl">
                    <a:srgbClr val="000000">
                      <a:alpha val="43137"/>
                    </a:srgbClr>
                  </a:outerShdw>
                </a:effectLst>
                <a:latin typeface="Indie Flower" panose="02000000000000000000" pitchFamily="2" charset="0"/>
              </a:rPr>
              <a:t>AWS </a:t>
            </a:r>
            <a:r>
              <a:rPr lang="en-US" sz="3600" b="1" dirty="0" err="1">
                <a:latin typeface="Indie Flower" panose="02000000000000000000" pitchFamily="2" charset="0"/>
              </a:rPr>
              <a:t>uso</a:t>
            </a:r>
            <a:r>
              <a:rPr lang="en-US" sz="3600" b="1" dirty="0">
                <a:latin typeface="Indie Flower" panose="02000000000000000000" pitchFamily="2" charset="0"/>
              </a:rPr>
              <a:t> </a:t>
            </a:r>
            <a:r>
              <a:rPr lang="en-US" sz="3600" b="1" dirty="0" err="1">
                <a:latin typeface="Indie Flower" panose="02000000000000000000" pitchFamily="2" charset="0"/>
              </a:rPr>
              <a:t>gratuito</a:t>
            </a:r>
            <a:endParaRPr lang="en-US" sz="3600" b="1" dirty="0">
              <a:effectLst>
                <a:outerShdw blurRad="38100" dist="38100" dir="2700000" algn="tl">
                  <a:srgbClr val="000000">
                    <a:alpha val="43137"/>
                  </a:srgbClr>
                </a:outerShdw>
              </a:effectLst>
              <a:latin typeface="Indie Flower" panose="02000000000000000000" pitchFamily="2" charset="0"/>
            </a:endParaRPr>
          </a:p>
        </p:txBody>
      </p:sp>
      <p:sp>
        <p:nvSpPr>
          <p:cNvPr id="3" name="Content Placeholder 2"/>
          <p:cNvSpPr>
            <a:spLocks noGrp="1"/>
          </p:cNvSpPr>
          <p:nvPr>
            <p:ph idx="1"/>
          </p:nvPr>
        </p:nvSpPr>
        <p:spPr>
          <a:xfrm>
            <a:off x="2057400" y="4139407"/>
            <a:ext cx="5105400" cy="533400"/>
          </a:xfrm>
        </p:spPr>
        <p:txBody>
          <a:bodyPr>
            <a:normAutofit/>
          </a:bodyPr>
          <a:lstStyle/>
          <a:p>
            <a:pPr algn="just"/>
            <a:r>
              <a:rPr lang="en-US" sz="2800" dirty="0">
                <a:latin typeface="Indie Flower" panose="02000000000000000000" pitchFamily="2" charset="0"/>
                <a:hlinkClick r:id="rId2"/>
              </a:rPr>
              <a:t>http: //aws.amazon.com/free/</a:t>
            </a:r>
            <a:endParaRPr lang="en-US" sz="2800" dirty="0">
              <a:latin typeface="Indie Flower" panose="02000000000000000000" pitchFamily="2" charset="0"/>
            </a:endParaRPr>
          </a:p>
          <a:p>
            <a:pPr algn="just"/>
            <a:endParaRPr lang="en-US" sz="2800" dirty="0">
              <a:latin typeface="Indie Flower" panose="02000000000000000000" pitchFamily="2" charset="0"/>
            </a:endParaRPr>
          </a:p>
        </p:txBody>
      </p:sp>
      <p:sp>
        <p:nvSpPr>
          <p:cNvPr id="4" name="Slide Number Placeholder 3"/>
          <p:cNvSpPr>
            <a:spLocks noGrp="1"/>
          </p:cNvSpPr>
          <p:nvPr>
            <p:ph type="sldNum" sz="quarter" idx="12"/>
          </p:nvPr>
        </p:nvSpPr>
        <p:spPr/>
        <p:txBody>
          <a:bodyPr/>
          <a:lstStyle/>
          <a:p>
            <a:pPr eaLnBrk="1" latinLnBrk="0" hangingPunct="1"/>
            <a:r>
              <a:rPr kumimoji="0" lang="en-US"/>
              <a:t>31</a:t>
            </a:r>
          </a:p>
        </p:txBody>
      </p:sp>
      <p:pic>
        <p:nvPicPr>
          <p:cNvPr id="4098" name="Picture 2" descr="C:\Users\shadi\Desktop\hd-blogshapes\hd-blogshapes\moreinfo1.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0800" y="3198848"/>
            <a:ext cx="1292225" cy="939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65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108" y="274638"/>
            <a:ext cx="7316092" cy="1020762"/>
          </a:xfrm>
        </p:spPr>
        <p:txBody>
          <a:bodyPr>
            <a:normAutofit/>
          </a:bodyPr>
          <a:lstStyle/>
          <a:p>
            <a:pPr algn="ctr"/>
            <a:r>
              <a:rPr lang="en-US" sz="3600" b="1" dirty="0">
                <a:effectLst>
                  <a:outerShdw blurRad="38100" dist="38100" dir="2700000" algn="tl">
                    <a:srgbClr val="000000">
                      <a:alpha val="43137"/>
                    </a:srgbClr>
                  </a:outerShdw>
                </a:effectLst>
                <a:latin typeface="Indie Flower" panose="02000000000000000000" pitchFamily="2" charset="0"/>
              </a:rPr>
              <a:t>Demonstração e Perguntas</a:t>
            </a:r>
          </a:p>
        </p:txBody>
      </p:sp>
      <p:sp>
        <p:nvSpPr>
          <p:cNvPr id="4" name="Slide Number Placeholder 3"/>
          <p:cNvSpPr>
            <a:spLocks noGrp="1"/>
          </p:cNvSpPr>
          <p:nvPr>
            <p:ph type="sldNum" sz="quarter" idx="12"/>
          </p:nvPr>
        </p:nvSpPr>
        <p:spPr/>
        <p:txBody>
          <a:bodyPr/>
          <a:lstStyle/>
          <a:p>
            <a:pPr eaLnBrk="1" latinLnBrk="0" hangingPunct="1"/>
            <a:r>
              <a:rPr kumimoji="0" lang="en-US"/>
              <a:t>17</a:t>
            </a:r>
          </a:p>
        </p:txBody>
      </p:sp>
      <p:sp>
        <p:nvSpPr>
          <p:cNvPr id="6" name="Cloud 5"/>
          <p:cNvSpPr/>
          <p:nvPr/>
        </p:nvSpPr>
        <p:spPr>
          <a:xfrm>
            <a:off x="381000" y="1981199"/>
            <a:ext cx="8534400" cy="4569547"/>
          </a:xfrm>
          <a:prstGeom prst="cloud">
            <a:avLst/>
          </a:prstGeom>
          <a:noFill/>
          <a:ln w="101600">
            <a:solidFill>
              <a:schemeClr val="tx1"/>
            </a:solidFill>
            <a:miter lim="800000"/>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1" name="Picture 9" descr="C:\Users\shadi\Desktop\hd-blogshapes\hd-blogshapes\person1.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flipH="1">
            <a:off x="279399" y="1477963"/>
            <a:ext cx="482601" cy="1341437"/>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C:\Users\shadi\Desktop\hd-blogshapes\hd-blogshapes\arrow-black-curve4.png"/>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flipV="1">
            <a:off x="762000" y="1752599"/>
            <a:ext cx="1371599" cy="138237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urved Connector 15"/>
          <p:cNvCxnSpPr>
            <a:endCxn id="5122" idx="1"/>
          </p:cNvCxnSpPr>
          <p:nvPr/>
        </p:nvCxnSpPr>
        <p:spPr>
          <a:xfrm flipV="1">
            <a:off x="3200400" y="2841008"/>
            <a:ext cx="1762114" cy="848367"/>
          </a:xfrm>
          <a:prstGeom prst="curvedConnector3">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8" name="Curved Connector 17"/>
          <p:cNvCxnSpPr>
            <a:endCxn id="37" idx="1"/>
          </p:cNvCxnSpPr>
          <p:nvPr/>
        </p:nvCxnSpPr>
        <p:spPr>
          <a:xfrm>
            <a:off x="3200400" y="4213212"/>
            <a:ext cx="2209800" cy="377553"/>
          </a:xfrm>
          <a:prstGeom prst="curvedConnector3">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29" idx="2"/>
            <a:endCxn id="35" idx="1"/>
          </p:cNvCxnSpPr>
          <p:nvPr/>
        </p:nvCxnSpPr>
        <p:spPr>
          <a:xfrm rot="16200000" flipH="1">
            <a:off x="2314558" y="4380134"/>
            <a:ext cx="922577" cy="1153907"/>
          </a:xfrm>
          <a:prstGeom prst="curvedConnector2">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343400" y="4964668"/>
            <a:ext cx="2779928" cy="369332"/>
          </a:xfrm>
          <a:prstGeom prst="rect">
            <a:avLst/>
          </a:prstGeom>
        </p:spPr>
        <p:txBody>
          <a:bodyPr wrap="none">
            <a:spAutoFit/>
          </a:bodyPr>
          <a:lstStyle/>
          <a:p>
            <a:r>
              <a:rPr lang="en-US" dirty="0">
                <a:latin typeface="Indie Flower" panose="02000000000000000000" pitchFamily="2" charset="0"/>
                <a:hlinkClick r:id="rId4"/>
              </a:rPr>
              <a:t>http://aws.amazon.com/s3/</a:t>
            </a:r>
            <a:endParaRPr lang="en-US" dirty="0">
              <a:latin typeface="Indie Flower" panose="02000000000000000000" pitchFamily="2" charset="0"/>
            </a:endParaRPr>
          </a:p>
        </p:txBody>
      </p:sp>
      <p:sp>
        <p:nvSpPr>
          <p:cNvPr id="28" name="Rectangle 27"/>
          <p:cNvSpPr/>
          <p:nvPr/>
        </p:nvSpPr>
        <p:spPr>
          <a:xfrm>
            <a:off x="4069942" y="3285425"/>
            <a:ext cx="2802370" cy="369332"/>
          </a:xfrm>
          <a:prstGeom prst="rect">
            <a:avLst/>
          </a:prstGeom>
        </p:spPr>
        <p:txBody>
          <a:bodyPr wrap="none">
            <a:spAutoFit/>
          </a:bodyPr>
          <a:lstStyle/>
          <a:p>
            <a:r>
              <a:rPr lang="en-US" dirty="0">
                <a:latin typeface="Indie Flower" panose="02000000000000000000" pitchFamily="2" charset="0"/>
                <a:hlinkClick r:id="rId5"/>
              </a:rPr>
              <a:t>http: //aws.amazon.com/ec2/</a:t>
            </a:r>
            <a:endParaRPr lang="en-US" dirty="0">
              <a:latin typeface="Indie Flower" panose="02000000000000000000" pitchFamily="2" charset="0"/>
            </a:endParaRPr>
          </a:p>
        </p:txBody>
      </p:sp>
      <p:sp>
        <p:nvSpPr>
          <p:cNvPr id="31" name="Rectangle 30"/>
          <p:cNvSpPr/>
          <p:nvPr/>
        </p:nvSpPr>
        <p:spPr>
          <a:xfrm>
            <a:off x="2475755" y="5802868"/>
            <a:ext cx="2914580" cy="369332"/>
          </a:xfrm>
          <a:prstGeom prst="rect">
            <a:avLst/>
          </a:prstGeom>
        </p:spPr>
        <p:txBody>
          <a:bodyPr wrap="none">
            <a:spAutoFit/>
          </a:bodyPr>
          <a:lstStyle/>
          <a:p>
            <a:r>
              <a:rPr lang="en-US" dirty="0">
                <a:latin typeface="Indie Flower" panose="02000000000000000000" pitchFamily="2" charset="0"/>
                <a:hlinkClick r:id="rId6"/>
              </a:rPr>
              <a:t>http://aws.amazon.com/ebs/</a:t>
            </a:r>
            <a:endParaRPr lang="en-US" dirty="0">
              <a:latin typeface="Indie Flower" panose="02000000000000000000" pitchFamily="2" charset="0"/>
            </a:endParaRPr>
          </a:p>
        </p:txBody>
      </p:sp>
      <p:grpSp>
        <p:nvGrpSpPr>
          <p:cNvPr id="27" name="Group 26"/>
          <p:cNvGrpSpPr/>
          <p:nvPr/>
        </p:nvGrpSpPr>
        <p:grpSpPr>
          <a:xfrm>
            <a:off x="1143000" y="3429630"/>
            <a:ext cx="2111786" cy="1066170"/>
            <a:chOff x="3679414" y="4725030"/>
            <a:chExt cx="2111786" cy="1066170"/>
          </a:xfrm>
        </p:grpSpPr>
        <p:pic>
          <p:nvPicPr>
            <p:cNvPr id="29" name="Picture 7" descr="C:\Users\shadi\Desktop\hd-blogshapes\Circles\The Effortless Blog (37).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9414" y="4725030"/>
              <a:ext cx="2111786" cy="106617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902198" y="4984775"/>
              <a:ext cx="1624163" cy="654025"/>
            </a:xfrm>
            <a:prstGeom prst="rect">
              <a:avLst/>
            </a:prstGeom>
            <a:noFill/>
          </p:spPr>
          <p:txBody>
            <a:bodyPr wrap="none" rtlCol="0">
              <a:spAutoFit/>
            </a:bodyPr>
            <a:lstStyle/>
            <a:p>
              <a:pPr>
                <a:lnSpc>
                  <a:spcPct val="90000"/>
                </a:lnSpc>
              </a:pPr>
              <a:r>
                <a:rPr lang="en-US" sz="2000" b="1" dirty="0">
                  <a:solidFill>
                    <a:srgbClr val="7030A0"/>
                  </a:solidFill>
                  <a:latin typeface="Indie Flower" panose="02000000000000000000" pitchFamily="2" charset="0"/>
                </a:rPr>
                <a:t>A infraestrutura</a:t>
              </a:r>
            </a:p>
            <a:p>
              <a:pPr>
                <a:lnSpc>
                  <a:spcPct val="90000"/>
                </a:lnSpc>
              </a:pPr>
              <a:r>
                <a:rPr lang="en-US" sz="2000" b="1" dirty="0">
                  <a:solidFill>
                    <a:srgbClr val="7030A0"/>
                  </a:solidFill>
                  <a:latin typeface="Indie Flower" panose="02000000000000000000" pitchFamily="2" charset="0"/>
                </a:rPr>
                <a:t>Serviços</a:t>
              </a:r>
            </a:p>
          </p:txBody>
        </p:sp>
      </p:grpSp>
      <p:sp>
        <p:nvSpPr>
          <p:cNvPr id="12" name="Rectangle 11"/>
          <p:cNvSpPr/>
          <p:nvPr/>
        </p:nvSpPr>
        <p:spPr>
          <a:xfrm>
            <a:off x="6178887" y="3886200"/>
            <a:ext cx="2778325" cy="369332"/>
          </a:xfrm>
          <a:prstGeom prst="rect">
            <a:avLst/>
          </a:prstGeom>
        </p:spPr>
        <p:txBody>
          <a:bodyPr wrap="none">
            <a:spAutoFit/>
          </a:bodyPr>
          <a:lstStyle/>
          <a:p>
            <a:r>
              <a:rPr lang="en-US" dirty="0">
                <a:latin typeface="Indie Flower" panose="02000000000000000000" pitchFamily="2" charset="0"/>
                <a:hlinkClick r:id="rId8"/>
              </a:rPr>
              <a:t>http://aws.amazon.com/vpc/</a:t>
            </a:r>
            <a:endParaRPr lang="en-US" dirty="0">
              <a:latin typeface="Indie Flower" panose="02000000000000000000" pitchFamily="2" charset="0"/>
            </a:endParaRPr>
          </a:p>
        </p:txBody>
      </p:sp>
      <p:grpSp>
        <p:nvGrpSpPr>
          <p:cNvPr id="13" name="Group 12"/>
          <p:cNvGrpSpPr/>
          <p:nvPr/>
        </p:nvGrpSpPr>
        <p:grpSpPr>
          <a:xfrm>
            <a:off x="4962514" y="2362200"/>
            <a:ext cx="828686" cy="990600"/>
            <a:chOff x="4962514" y="2362200"/>
            <a:chExt cx="828686" cy="990600"/>
          </a:xfrm>
        </p:grpSpPr>
        <p:grpSp>
          <p:nvGrpSpPr>
            <p:cNvPr id="26" name="Group 25"/>
            <p:cNvGrpSpPr/>
            <p:nvPr/>
          </p:nvGrpSpPr>
          <p:grpSpPr>
            <a:xfrm>
              <a:off x="4962514" y="2362200"/>
              <a:ext cx="828686" cy="990600"/>
              <a:chOff x="4419600" y="2362200"/>
              <a:chExt cx="828686" cy="990600"/>
            </a:xfrm>
          </p:grpSpPr>
          <p:pic>
            <p:nvPicPr>
              <p:cNvPr id="5122" name="Picture 2" descr="C:\Users\shadi\Desktop\hd-blogshapes\hd-blogshapes\filled-box1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19600" y="2362200"/>
                <a:ext cx="828686" cy="95761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572000" y="3004243"/>
                <a:ext cx="532518" cy="348557"/>
              </a:xfrm>
              <a:prstGeom prst="rect">
                <a:avLst/>
              </a:prstGeom>
              <a:noFill/>
            </p:spPr>
            <p:txBody>
              <a:bodyPr wrap="none" rtlCol="0">
                <a:spAutoFit/>
              </a:bodyPr>
              <a:lstStyle/>
              <a:p>
                <a:pPr>
                  <a:lnSpc>
                    <a:spcPct val="90000"/>
                  </a:lnSpc>
                </a:pPr>
                <a:r>
                  <a:rPr lang="en-US" b="1" dirty="0">
                    <a:solidFill>
                      <a:schemeClr val="bg1"/>
                    </a:solidFill>
                    <a:latin typeface="Indie Flower" panose="02000000000000000000" pitchFamily="2" charset="0"/>
                  </a:rPr>
                  <a:t>EC2</a:t>
                </a:r>
              </a:p>
            </p:txBody>
          </p:sp>
        </p:grpSp>
        <p:pic>
          <p:nvPicPr>
            <p:cNvPr id="6146" name="Picture 2" descr="C:\Users\shadi\AppData\Local\Microsoft\Windows\Temporary Internet Files\Content.IE5\GVT8W622\MC900241587[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14914" y="2525436"/>
              <a:ext cx="504238" cy="4788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5410200" y="4111957"/>
            <a:ext cx="828686" cy="993443"/>
            <a:chOff x="5410200" y="3807157"/>
            <a:chExt cx="828686" cy="993443"/>
          </a:xfrm>
        </p:grpSpPr>
        <p:grpSp>
          <p:nvGrpSpPr>
            <p:cNvPr id="21" name="Group 20"/>
            <p:cNvGrpSpPr/>
            <p:nvPr/>
          </p:nvGrpSpPr>
          <p:grpSpPr>
            <a:xfrm>
              <a:off x="5410200" y="3807157"/>
              <a:ext cx="828686" cy="993443"/>
              <a:chOff x="5791200" y="4147785"/>
              <a:chExt cx="828686" cy="993443"/>
            </a:xfrm>
          </p:grpSpPr>
          <p:pic>
            <p:nvPicPr>
              <p:cNvPr id="37" name="Picture 2" descr="C:\Users\shadi\Desktop\hd-blogshapes\hd-blogshapes\filled-box1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91200" y="4147785"/>
                <a:ext cx="828686" cy="95761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5867400" y="4792671"/>
                <a:ext cx="425116" cy="348557"/>
              </a:xfrm>
              <a:prstGeom prst="rect">
                <a:avLst/>
              </a:prstGeom>
              <a:noFill/>
            </p:spPr>
            <p:txBody>
              <a:bodyPr wrap="none" rtlCol="0">
                <a:spAutoFit/>
              </a:bodyPr>
              <a:lstStyle/>
              <a:p>
                <a:pPr>
                  <a:lnSpc>
                    <a:spcPct val="90000"/>
                  </a:lnSpc>
                </a:pPr>
                <a:r>
                  <a:rPr lang="en-US" b="1" dirty="0">
                    <a:solidFill>
                      <a:schemeClr val="bg1"/>
                    </a:solidFill>
                    <a:latin typeface="Indie Flower" panose="02000000000000000000" pitchFamily="2" charset="0"/>
                  </a:rPr>
                  <a:t>S3</a:t>
                </a:r>
              </a:p>
            </p:txBody>
          </p:sp>
        </p:grpSp>
        <p:pic>
          <p:nvPicPr>
            <p:cNvPr id="6148" name="Picture 4" descr="C:\Users\shadi\AppData\Local\Microsoft\Windows\Temporary Internet Files\Content.IE5\8PS2C6LG\MC900442142[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62600" y="3894187"/>
              <a:ext cx="525413" cy="5254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3352800" y="4939569"/>
            <a:ext cx="828686" cy="1004031"/>
            <a:chOff x="3667114" y="4939569"/>
            <a:chExt cx="828686" cy="1004031"/>
          </a:xfrm>
        </p:grpSpPr>
        <p:grpSp>
          <p:nvGrpSpPr>
            <p:cNvPr id="19" name="Group 18"/>
            <p:cNvGrpSpPr/>
            <p:nvPr/>
          </p:nvGrpSpPr>
          <p:grpSpPr>
            <a:xfrm>
              <a:off x="3667114" y="4939569"/>
              <a:ext cx="828686" cy="1004031"/>
              <a:chOff x="3909937" y="5168169"/>
              <a:chExt cx="828686" cy="1004031"/>
            </a:xfrm>
          </p:grpSpPr>
          <p:pic>
            <p:nvPicPr>
              <p:cNvPr id="35" name="Picture 2" descr="C:\Users\shadi\Desktop\hd-blogshapes\hd-blogshapes\filled-box1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09937" y="5168169"/>
                <a:ext cx="828686" cy="95761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3962400" y="5823643"/>
                <a:ext cx="614271" cy="348557"/>
              </a:xfrm>
              <a:prstGeom prst="rect">
                <a:avLst/>
              </a:prstGeom>
              <a:noFill/>
            </p:spPr>
            <p:txBody>
              <a:bodyPr wrap="none" rtlCol="0">
                <a:spAutoFit/>
              </a:bodyPr>
              <a:lstStyle/>
              <a:p>
                <a:pPr>
                  <a:lnSpc>
                    <a:spcPct val="90000"/>
                  </a:lnSpc>
                </a:pPr>
                <a:r>
                  <a:rPr lang="en-US" b="1" dirty="0">
                    <a:solidFill>
                      <a:schemeClr val="bg1"/>
                    </a:solidFill>
                    <a:latin typeface="Indie Flower" panose="02000000000000000000" pitchFamily="2" charset="0"/>
                  </a:rPr>
                  <a:t>EBS</a:t>
                </a:r>
              </a:p>
            </p:txBody>
          </p:sp>
        </p:grpSp>
        <p:pic>
          <p:nvPicPr>
            <p:cNvPr id="38" name="Picture 4" descr="C:\Users\shadi\AppData\Local\Microsoft\Windows\Temporary Internet Files\Content.IE5\8PS2C6LG\MC900442142[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17987" y="5037187"/>
              <a:ext cx="525413" cy="52541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9" name="Curved Connector 48"/>
          <p:cNvCxnSpPr>
            <a:stCxn id="29" idx="3"/>
          </p:cNvCxnSpPr>
          <p:nvPr/>
        </p:nvCxnSpPr>
        <p:spPr>
          <a:xfrm flipV="1">
            <a:off x="3254786" y="3654757"/>
            <a:ext cx="3917528" cy="307958"/>
          </a:xfrm>
          <a:prstGeom prst="curvedConnector3">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72314" y="3022944"/>
            <a:ext cx="828686" cy="993443"/>
            <a:chOff x="7172314" y="3429000"/>
            <a:chExt cx="828686" cy="993443"/>
          </a:xfrm>
        </p:grpSpPr>
        <p:pic>
          <p:nvPicPr>
            <p:cNvPr id="6152" name="Picture 8" descr="C:\Users\shadi\AppData\Local\Microsoft\Windows\Temporary Internet Files\Content.IE5\8PS2C6LG\MC900339642[1].wm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15200" y="3548804"/>
              <a:ext cx="533400" cy="534194"/>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7172314" y="3429000"/>
              <a:ext cx="828686" cy="993443"/>
              <a:chOff x="5791200" y="4147785"/>
              <a:chExt cx="828686" cy="993443"/>
            </a:xfrm>
          </p:grpSpPr>
          <p:pic>
            <p:nvPicPr>
              <p:cNvPr id="43" name="Picture 2" descr="C:\Users\shadi\Desktop\hd-blogshapes\hd-blogshapes\filled-box1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91200" y="4147785"/>
                <a:ext cx="828686" cy="95761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5867400" y="4792671"/>
                <a:ext cx="540533" cy="348557"/>
              </a:xfrm>
              <a:prstGeom prst="rect">
                <a:avLst/>
              </a:prstGeom>
              <a:noFill/>
            </p:spPr>
            <p:txBody>
              <a:bodyPr wrap="none" rtlCol="0">
                <a:spAutoFit/>
              </a:bodyPr>
              <a:lstStyle/>
              <a:p>
                <a:pPr>
                  <a:lnSpc>
                    <a:spcPct val="90000"/>
                  </a:lnSpc>
                </a:pPr>
                <a:r>
                  <a:rPr lang="en-US" b="1" dirty="0">
                    <a:solidFill>
                      <a:schemeClr val="bg1"/>
                    </a:solidFill>
                    <a:latin typeface="Indie Flower" panose="02000000000000000000" pitchFamily="2" charset="0"/>
                  </a:rPr>
                  <a:t>VPC</a:t>
                </a:r>
              </a:p>
            </p:txBody>
          </p:sp>
        </p:grpSp>
      </p:grpSp>
      <p:pic>
        <p:nvPicPr>
          <p:cNvPr id="9218" name="Picture 2" descr="http://www.clker.com/cliparts/i/L/f/X/r/D/question-mark-hi.png"/>
          <p:cNvPicPr>
            <a:picLocks noChangeAspect="1" noChangeArrowheads="1"/>
          </p:cNvPicPr>
          <p:nvPr/>
        </p:nvPicPr>
        <p:blipFill>
          <a:blip r:embed="rId1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63002" y="62643"/>
            <a:ext cx="818619" cy="1371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67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108" y="274638"/>
            <a:ext cx="7316092" cy="1020762"/>
          </a:xfrm>
        </p:spPr>
        <p:txBody>
          <a:bodyPr>
            <a:normAutofit/>
          </a:bodyPr>
          <a:lstStyle/>
          <a:p>
            <a:pPr algn="ctr"/>
            <a:r>
              <a:rPr lang="en-US" sz="3600" b="1" dirty="0">
                <a:effectLst>
                  <a:outerShdw blurRad="38100" dist="38100" dir="2700000" algn="tl">
                    <a:srgbClr val="000000">
                      <a:alpha val="43137"/>
                    </a:srgbClr>
                  </a:outerShdw>
                </a:effectLst>
                <a:latin typeface="Indie Flower" panose="02000000000000000000" pitchFamily="2" charset="0"/>
              </a:rPr>
              <a:t>Platform Services</a:t>
            </a:r>
          </a:p>
        </p:txBody>
      </p:sp>
      <p:sp>
        <p:nvSpPr>
          <p:cNvPr id="4" name="Slide Number Placeholder 3"/>
          <p:cNvSpPr>
            <a:spLocks noGrp="1"/>
          </p:cNvSpPr>
          <p:nvPr>
            <p:ph type="sldNum" sz="quarter" idx="12"/>
          </p:nvPr>
        </p:nvSpPr>
        <p:spPr/>
        <p:txBody>
          <a:bodyPr/>
          <a:lstStyle/>
          <a:p>
            <a:pPr eaLnBrk="1" latinLnBrk="0" hangingPunct="1"/>
            <a:r>
              <a:rPr kumimoji="0" lang="en-US"/>
              <a:t>18</a:t>
            </a:r>
          </a:p>
        </p:txBody>
      </p:sp>
      <p:sp>
        <p:nvSpPr>
          <p:cNvPr id="6" name="Cloud 5"/>
          <p:cNvSpPr/>
          <p:nvPr/>
        </p:nvSpPr>
        <p:spPr>
          <a:xfrm>
            <a:off x="381000" y="1981199"/>
            <a:ext cx="8534400" cy="4569547"/>
          </a:xfrm>
          <a:prstGeom prst="cloud">
            <a:avLst/>
          </a:prstGeom>
          <a:noFill/>
          <a:ln w="101600">
            <a:solidFill>
              <a:schemeClr val="tx1"/>
            </a:solidFill>
            <a:miter lim="800000"/>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1" name="Picture 9" descr="C:\Users\shadi\Desktop\hd-blogshapes\hd-blogshapes\person1.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flipH="1">
            <a:off x="279399" y="1477963"/>
            <a:ext cx="482601" cy="1341437"/>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C:\Users\shadi\Desktop\hd-blogshapes\hd-blogshapes\arrow-black-curve4.png"/>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flipV="1">
            <a:off x="762000" y="1752599"/>
            <a:ext cx="1371599" cy="138237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urved Connector 15"/>
          <p:cNvCxnSpPr>
            <a:endCxn id="5122" idx="1"/>
          </p:cNvCxnSpPr>
          <p:nvPr/>
        </p:nvCxnSpPr>
        <p:spPr>
          <a:xfrm flipV="1">
            <a:off x="3200400" y="2841008"/>
            <a:ext cx="1762114" cy="967728"/>
          </a:xfrm>
          <a:prstGeom prst="curvedConnector3">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8" name="Curved Connector 17"/>
          <p:cNvCxnSpPr>
            <a:endCxn id="37" idx="1"/>
          </p:cNvCxnSpPr>
          <p:nvPr/>
        </p:nvCxnSpPr>
        <p:spPr>
          <a:xfrm>
            <a:off x="3200400" y="4290535"/>
            <a:ext cx="2209800" cy="471105"/>
          </a:xfrm>
          <a:prstGeom prst="curvedConnector3">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0" name="Curved Connector 19"/>
          <p:cNvCxnSpPr>
            <a:endCxn id="35" idx="1"/>
          </p:cNvCxnSpPr>
          <p:nvPr/>
        </p:nvCxnSpPr>
        <p:spPr>
          <a:xfrm>
            <a:off x="2286000" y="4495799"/>
            <a:ext cx="1069134" cy="786455"/>
          </a:xfrm>
          <a:prstGeom prst="curvedConnector3">
            <a:avLst>
              <a:gd name="adj1" fmla="val 50000"/>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661165" y="5254823"/>
            <a:ext cx="2730235" cy="307777"/>
          </a:xfrm>
          <a:prstGeom prst="rect">
            <a:avLst/>
          </a:prstGeom>
        </p:spPr>
        <p:txBody>
          <a:bodyPr wrap="none">
            <a:spAutoFit/>
          </a:bodyPr>
          <a:lstStyle/>
          <a:p>
            <a:r>
              <a:rPr lang="en-US" sz="1400" dirty="0">
                <a:latin typeface="Indie Flower" panose="02000000000000000000" pitchFamily="2" charset="0"/>
                <a:hlinkClick r:id="rId4"/>
              </a:rPr>
              <a:t>http://aws.amazon.com/dynamodb/</a:t>
            </a:r>
            <a:endParaRPr lang="en-US" sz="1400" dirty="0">
              <a:latin typeface="Indie Flower" panose="02000000000000000000" pitchFamily="2" charset="0"/>
            </a:endParaRPr>
          </a:p>
        </p:txBody>
      </p:sp>
      <p:sp>
        <p:nvSpPr>
          <p:cNvPr id="28" name="Rectangle 27"/>
          <p:cNvSpPr/>
          <p:nvPr/>
        </p:nvSpPr>
        <p:spPr>
          <a:xfrm>
            <a:off x="4069942" y="3285425"/>
            <a:ext cx="3267241" cy="307777"/>
          </a:xfrm>
          <a:prstGeom prst="rect">
            <a:avLst/>
          </a:prstGeom>
        </p:spPr>
        <p:txBody>
          <a:bodyPr wrap="none">
            <a:spAutoFit/>
          </a:bodyPr>
          <a:lstStyle/>
          <a:p>
            <a:r>
              <a:rPr lang="en-US" sz="1400" dirty="0">
                <a:latin typeface="Indie Flower" panose="02000000000000000000" pitchFamily="2" charset="0"/>
                <a:hlinkClick r:id="rId5"/>
              </a:rPr>
              <a:t>http://aws.amazon.com/elasticmapreduce/</a:t>
            </a:r>
            <a:endParaRPr lang="en-US" sz="1400" dirty="0">
              <a:latin typeface="Indie Flower" panose="02000000000000000000" pitchFamily="2" charset="0"/>
            </a:endParaRPr>
          </a:p>
        </p:txBody>
      </p:sp>
      <p:sp>
        <p:nvSpPr>
          <p:cNvPr id="31" name="Rectangle 30"/>
          <p:cNvSpPr/>
          <p:nvPr/>
        </p:nvSpPr>
        <p:spPr>
          <a:xfrm>
            <a:off x="2286000" y="5802868"/>
            <a:ext cx="3319964" cy="523220"/>
          </a:xfrm>
          <a:prstGeom prst="rect">
            <a:avLst/>
          </a:prstGeom>
        </p:spPr>
        <p:txBody>
          <a:bodyPr wrap="square">
            <a:spAutoFit/>
          </a:bodyPr>
          <a:lstStyle/>
          <a:p>
            <a:r>
              <a:rPr lang="en-US" sz="1400" dirty="0">
                <a:latin typeface="Indie Flower" panose="02000000000000000000" pitchFamily="2" charset="0"/>
                <a:hlinkClick r:id="rId6"/>
              </a:rPr>
              <a:t>http://aws.amazon.com/elasticbeanstalk/</a:t>
            </a:r>
            <a:endParaRPr lang="en-US" sz="1400" dirty="0">
              <a:latin typeface="Indie Flower" panose="02000000000000000000" pitchFamily="2" charset="0"/>
            </a:endParaRPr>
          </a:p>
        </p:txBody>
      </p:sp>
      <p:sp>
        <p:nvSpPr>
          <p:cNvPr id="12" name="Rectangle 11"/>
          <p:cNvSpPr/>
          <p:nvPr/>
        </p:nvSpPr>
        <p:spPr>
          <a:xfrm>
            <a:off x="6623529" y="4035623"/>
            <a:ext cx="2215671" cy="307777"/>
          </a:xfrm>
          <a:prstGeom prst="rect">
            <a:avLst/>
          </a:prstGeom>
        </p:spPr>
        <p:txBody>
          <a:bodyPr wrap="none">
            <a:spAutoFit/>
          </a:bodyPr>
          <a:lstStyle/>
          <a:p>
            <a:r>
              <a:rPr lang="en-US" sz="1400" dirty="0">
                <a:latin typeface="Indie Flower" panose="02000000000000000000" pitchFamily="2" charset="0"/>
                <a:hlinkClick r:id="rId7"/>
              </a:rPr>
              <a:t>http://aws.amazon.com/rds/</a:t>
            </a:r>
            <a:endParaRPr lang="en-US" sz="1400" dirty="0">
              <a:latin typeface="Indie Flower" panose="02000000000000000000" pitchFamily="2" charset="0"/>
            </a:endParaRPr>
          </a:p>
        </p:txBody>
      </p:sp>
      <p:grpSp>
        <p:nvGrpSpPr>
          <p:cNvPr id="26" name="Group 25"/>
          <p:cNvGrpSpPr/>
          <p:nvPr/>
        </p:nvGrpSpPr>
        <p:grpSpPr>
          <a:xfrm>
            <a:off x="4962514" y="2362200"/>
            <a:ext cx="828686" cy="1004455"/>
            <a:chOff x="4419600" y="2362200"/>
            <a:chExt cx="828686" cy="1004455"/>
          </a:xfrm>
        </p:grpSpPr>
        <p:pic>
          <p:nvPicPr>
            <p:cNvPr id="5122" name="Picture 2" descr="C:\Users\shadi\Desktop\hd-blogshapes\hd-blogshapes\filled-box13.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19600" y="2362200"/>
              <a:ext cx="828686" cy="95761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513996" y="3018098"/>
              <a:ext cx="556563" cy="348557"/>
            </a:xfrm>
            <a:prstGeom prst="rect">
              <a:avLst/>
            </a:prstGeom>
            <a:noFill/>
          </p:spPr>
          <p:txBody>
            <a:bodyPr wrap="none" rtlCol="0">
              <a:spAutoFit/>
            </a:bodyPr>
            <a:lstStyle/>
            <a:p>
              <a:pPr>
                <a:lnSpc>
                  <a:spcPct val="90000"/>
                </a:lnSpc>
              </a:pPr>
              <a:r>
                <a:rPr lang="en-US" b="1" dirty="0">
                  <a:solidFill>
                    <a:schemeClr val="bg1"/>
                  </a:solidFill>
                  <a:latin typeface="Indie Flower" panose="02000000000000000000" pitchFamily="2" charset="0"/>
                </a:rPr>
                <a:t>EMR</a:t>
              </a:r>
            </a:p>
          </p:txBody>
        </p:sp>
      </p:grpSp>
      <p:grpSp>
        <p:nvGrpSpPr>
          <p:cNvPr id="21" name="Group 20"/>
          <p:cNvGrpSpPr/>
          <p:nvPr/>
        </p:nvGrpSpPr>
        <p:grpSpPr>
          <a:xfrm>
            <a:off x="5410200" y="4189280"/>
            <a:ext cx="1371600" cy="1144720"/>
            <a:chOff x="5791200" y="4147785"/>
            <a:chExt cx="1219200" cy="1144720"/>
          </a:xfrm>
        </p:grpSpPr>
        <p:pic>
          <p:nvPicPr>
            <p:cNvPr id="37" name="Picture 2" descr="C:\Users\shadi\Desktop\hd-blogshapes\hd-blogshapes\filled-box1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91200" y="4147785"/>
              <a:ext cx="1219200" cy="1144720"/>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5832765" y="4937361"/>
              <a:ext cx="1066800" cy="307777"/>
            </a:xfrm>
            <a:prstGeom prst="rect">
              <a:avLst/>
            </a:prstGeom>
            <a:noFill/>
          </p:spPr>
          <p:txBody>
            <a:bodyPr wrap="square" rtlCol="0">
              <a:spAutoFit/>
            </a:bodyPr>
            <a:lstStyle/>
            <a:p>
              <a:r>
                <a:rPr lang="en-US" sz="1400" b="1" dirty="0" err="1">
                  <a:solidFill>
                    <a:schemeClr val="bg1"/>
                  </a:solidFill>
                  <a:latin typeface="Indie Flower" panose="02000000000000000000" pitchFamily="2" charset="0"/>
                </a:rPr>
                <a:t>DynamoDB</a:t>
              </a:r>
              <a:endParaRPr lang="en-US" sz="1400" b="1" dirty="0">
                <a:solidFill>
                  <a:schemeClr val="bg1"/>
                </a:solidFill>
                <a:latin typeface="Indie Flower" panose="02000000000000000000" pitchFamily="2" charset="0"/>
              </a:endParaRPr>
            </a:p>
          </p:txBody>
        </p:sp>
      </p:grpSp>
      <p:grpSp>
        <p:nvGrpSpPr>
          <p:cNvPr id="19" name="Group 18"/>
          <p:cNvGrpSpPr/>
          <p:nvPr/>
        </p:nvGrpSpPr>
        <p:grpSpPr>
          <a:xfrm>
            <a:off x="3331585" y="4667323"/>
            <a:ext cx="1204891" cy="1229861"/>
            <a:chOff x="3888722" y="4895923"/>
            <a:chExt cx="1085493" cy="1229861"/>
          </a:xfrm>
        </p:grpSpPr>
        <p:pic>
          <p:nvPicPr>
            <p:cNvPr id="35" name="Picture 2" descr="C:\Users\shadi\Desktop\hd-blogshapes\hd-blogshapes\filled-box13.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09937" y="4895923"/>
              <a:ext cx="1064278" cy="122986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3888722" y="5791200"/>
              <a:ext cx="1011815" cy="320088"/>
            </a:xfrm>
            <a:prstGeom prst="rect">
              <a:avLst/>
            </a:prstGeom>
            <a:noFill/>
          </p:spPr>
          <p:txBody>
            <a:bodyPr wrap="none" rtlCol="0">
              <a:spAutoFit/>
            </a:bodyPr>
            <a:lstStyle/>
            <a:p>
              <a:pPr>
                <a:lnSpc>
                  <a:spcPct val="90000"/>
                </a:lnSpc>
              </a:pPr>
              <a:r>
                <a:rPr lang="en-US" sz="1600" b="1" dirty="0">
                  <a:solidFill>
                    <a:schemeClr val="bg1"/>
                  </a:solidFill>
                  <a:latin typeface="Indie Flower" panose="02000000000000000000" pitchFamily="2" charset="0"/>
                </a:rPr>
                <a:t>Beanstalk</a:t>
              </a:r>
            </a:p>
          </p:txBody>
        </p:sp>
      </p:grpSp>
      <p:cxnSp>
        <p:nvCxnSpPr>
          <p:cNvPr id="49" name="Curved Connector 48"/>
          <p:cNvCxnSpPr/>
          <p:nvPr/>
        </p:nvCxnSpPr>
        <p:spPr>
          <a:xfrm flipV="1">
            <a:off x="3352801" y="3706264"/>
            <a:ext cx="3971913" cy="256451"/>
          </a:xfrm>
          <a:prstGeom prst="curvedConnector3">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7324714" y="3122174"/>
            <a:ext cx="828686" cy="992626"/>
            <a:chOff x="6449468" y="3671370"/>
            <a:chExt cx="828686" cy="992626"/>
          </a:xfrm>
        </p:grpSpPr>
        <p:pic>
          <p:nvPicPr>
            <p:cNvPr id="43" name="Picture 2" descr="C:\Users\shadi\Desktop\hd-blogshapes\hd-blogshapes\filled-box13.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49468" y="3671370"/>
              <a:ext cx="828686" cy="95761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6477000" y="4315439"/>
              <a:ext cx="627095" cy="348557"/>
            </a:xfrm>
            <a:prstGeom prst="rect">
              <a:avLst/>
            </a:prstGeom>
            <a:noFill/>
          </p:spPr>
          <p:txBody>
            <a:bodyPr wrap="none" rtlCol="0">
              <a:spAutoFit/>
            </a:bodyPr>
            <a:lstStyle/>
            <a:p>
              <a:pPr>
                <a:lnSpc>
                  <a:spcPct val="90000"/>
                </a:lnSpc>
              </a:pPr>
              <a:r>
                <a:rPr lang="en-US" b="1" dirty="0">
                  <a:solidFill>
                    <a:schemeClr val="bg1"/>
                  </a:solidFill>
                  <a:latin typeface="Indie Flower" panose="02000000000000000000" pitchFamily="2" charset="0"/>
                </a:rPr>
                <a:t>RDS</a:t>
              </a:r>
            </a:p>
          </p:txBody>
        </p:sp>
      </p:grpSp>
      <p:grpSp>
        <p:nvGrpSpPr>
          <p:cNvPr id="39" name="Group 38"/>
          <p:cNvGrpSpPr/>
          <p:nvPr/>
        </p:nvGrpSpPr>
        <p:grpSpPr>
          <a:xfrm>
            <a:off x="491836" y="3529874"/>
            <a:ext cx="3013364" cy="1118326"/>
            <a:chOff x="3616036" y="3453674"/>
            <a:chExt cx="3013364" cy="1118326"/>
          </a:xfrm>
        </p:grpSpPr>
        <p:pic>
          <p:nvPicPr>
            <p:cNvPr id="40" name="Picture 10" descr="C:\Users\shadi\Desktop\hd-blogshapes\hd-blogshapes\circle-transp-red6.png"/>
            <p:cNvPicPr>
              <a:picLocks noChangeAspect="1" noChangeArrowheads="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6036" y="3453674"/>
              <a:ext cx="3013364" cy="11183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4088620" y="3811987"/>
              <a:ext cx="2068195" cy="377026"/>
            </a:xfrm>
            <a:prstGeom prst="rect">
              <a:avLst/>
            </a:prstGeom>
            <a:noFill/>
          </p:spPr>
          <p:txBody>
            <a:bodyPr wrap="none" rtlCol="0">
              <a:spAutoFit/>
            </a:bodyPr>
            <a:lstStyle/>
            <a:p>
              <a:pPr>
                <a:lnSpc>
                  <a:spcPct val="90000"/>
                </a:lnSpc>
              </a:pPr>
              <a:r>
                <a:rPr lang="en-US" sz="2000" b="1" dirty="0">
                  <a:solidFill>
                    <a:schemeClr val="accent1">
                      <a:lumMod val="60000"/>
                      <a:lumOff val="40000"/>
                    </a:schemeClr>
                  </a:solidFill>
                  <a:latin typeface="Indie Flower" panose="02000000000000000000" pitchFamily="2" charset="0"/>
                </a:rPr>
                <a:t>Platform Services</a:t>
              </a:r>
            </a:p>
          </p:txBody>
        </p:sp>
      </p:grpSp>
      <p:pic>
        <p:nvPicPr>
          <p:cNvPr id="17410" name="Picture 2" descr="http://pentahoadmin.files.wordpress.com/2013/03/hadoop-elephant.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114914" y="2520889"/>
            <a:ext cx="519136" cy="388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412" name="Picture 4" descr="http://3.bp.blogspot.com/-ZeYZpE3tESU/UOz8-49WYvI/AAAAAAAAAP8/vt0-vDzXxwk/s72-c/database-developer-Eastbourne-Brighton-Sussex.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24225" y="3276600"/>
            <a:ext cx="429664" cy="429664"/>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http://www.bodhtree.com/blog/wp-content/uploads/2013/08/nosql_logo_0.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05964" y="4387363"/>
            <a:ext cx="794836" cy="4701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416" name="Picture 8" descr="http://clipartist.info/RSS/openclipart.org/2011/August/13-Saturday/server-999px.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55087" y="4861316"/>
            <a:ext cx="392520" cy="606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89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effectLst>
                  <a:outerShdw blurRad="38100" dist="38100" dir="2700000" algn="tl">
                    <a:srgbClr val="000000">
                      <a:alpha val="43137"/>
                    </a:srgbClr>
                  </a:outerShdw>
                </a:effectLst>
                <a:latin typeface="Indie Flower" panose="02000000000000000000" pitchFamily="2" charset="0"/>
              </a:rPr>
              <a:t>Quem é a Amazon ?</a:t>
            </a:r>
          </a:p>
        </p:txBody>
      </p:sp>
      <p:sp>
        <p:nvSpPr>
          <p:cNvPr id="3" name="Content Placeholder 2"/>
          <p:cNvSpPr>
            <a:spLocks noGrp="1"/>
          </p:cNvSpPr>
          <p:nvPr>
            <p:ph idx="1"/>
          </p:nvPr>
        </p:nvSpPr>
        <p:spPr>
          <a:xfrm>
            <a:off x="304800" y="1828800"/>
            <a:ext cx="8534400" cy="5029200"/>
          </a:xfrm>
        </p:spPr>
        <p:txBody>
          <a:bodyPr>
            <a:normAutofit/>
          </a:bodyPr>
          <a:lstStyle/>
          <a:p>
            <a:pPr algn="just"/>
            <a:r>
              <a:rPr lang="en-US" sz="2800" dirty="0" err="1">
                <a:latin typeface="Indie Flower" panose="02000000000000000000" pitchFamily="2" charset="0"/>
              </a:rPr>
              <a:t>Empresa</a:t>
            </a:r>
            <a:r>
              <a:rPr lang="en-US" sz="2800" dirty="0">
                <a:latin typeface="Indie Flower" panose="02000000000000000000" pitchFamily="2" charset="0"/>
              </a:rPr>
              <a:t> </a:t>
            </a:r>
            <a:r>
              <a:rPr lang="en-US" sz="2800" dirty="0" err="1">
                <a:latin typeface="Indie Flower" panose="02000000000000000000" pitchFamily="2" charset="0"/>
              </a:rPr>
              <a:t>internacional</a:t>
            </a:r>
            <a:r>
              <a:rPr lang="en-US" sz="2800" dirty="0">
                <a:latin typeface="Indie Flower" panose="02000000000000000000" pitchFamily="2" charset="0"/>
              </a:rPr>
              <a:t> </a:t>
            </a:r>
            <a:r>
              <a:rPr lang="en-US" sz="2800" dirty="0" err="1">
                <a:latin typeface="Indie Flower" panose="02000000000000000000" pitchFamily="2" charset="0"/>
              </a:rPr>
              <a:t>multibilionária</a:t>
            </a:r>
            <a:r>
              <a:rPr lang="en-US" sz="2800" dirty="0">
                <a:latin typeface="Indie Flower" panose="02000000000000000000" pitchFamily="2" charset="0"/>
              </a:rPr>
              <a:t> de </a:t>
            </a:r>
            <a:r>
              <a:rPr lang="en-US" sz="2800" dirty="0" err="1">
                <a:latin typeface="Indie Flower" panose="02000000000000000000" pitchFamily="2" charset="0"/>
              </a:rPr>
              <a:t>comércio</a:t>
            </a:r>
            <a:r>
              <a:rPr lang="en-US" sz="2800" dirty="0">
                <a:latin typeface="Indie Flower" panose="02000000000000000000" pitchFamily="2" charset="0"/>
              </a:rPr>
              <a:t> eletrônico com sede em Seattle, Washington, EUA.</a:t>
            </a:r>
          </a:p>
          <a:p>
            <a:pPr lvl="1" algn="just"/>
            <a:r>
              <a:rPr lang="en-US" dirty="0" err="1">
                <a:latin typeface="Indie Flower" panose="02000000000000000000" pitchFamily="2" charset="0"/>
              </a:rPr>
              <a:t>fundada</a:t>
            </a:r>
            <a:r>
              <a:rPr lang="en-US" dirty="0">
                <a:latin typeface="Indie Flower" panose="02000000000000000000" pitchFamily="2" charset="0"/>
              </a:rPr>
              <a:t> em </a:t>
            </a:r>
            <a:r>
              <a:rPr lang="en-US" b="1" dirty="0">
                <a:solidFill>
                  <a:schemeClr val="accent2">
                    <a:lumMod val="75000"/>
                  </a:schemeClr>
                </a:solidFill>
                <a:latin typeface="Indie Flower" panose="02000000000000000000" pitchFamily="2" charset="0"/>
              </a:rPr>
              <a:t>1995</a:t>
            </a:r>
            <a:r>
              <a:rPr lang="en-US" dirty="0">
                <a:latin typeface="Indie Flower" panose="02000000000000000000" pitchFamily="2" charset="0"/>
              </a:rPr>
              <a:t> por </a:t>
            </a:r>
            <a:r>
              <a:rPr lang="en-US" b="1" dirty="0">
                <a:solidFill>
                  <a:schemeClr val="accent2">
                    <a:lumMod val="75000"/>
                  </a:schemeClr>
                </a:solidFill>
                <a:latin typeface="Indie Flower" panose="02000000000000000000" pitchFamily="2" charset="0"/>
              </a:rPr>
              <a:t>Jeff Bezos</a:t>
            </a:r>
            <a:r>
              <a:rPr lang="en-US" dirty="0">
                <a:latin typeface="Indie Flower" panose="02000000000000000000" pitchFamily="2" charset="0"/>
              </a:rPr>
              <a:t> Como a </a:t>
            </a:r>
            <a:r>
              <a:rPr lang="en-US" b="1" dirty="0">
                <a:solidFill>
                  <a:schemeClr val="accent2">
                    <a:lumMod val="75000"/>
                  </a:schemeClr>
                </a:solidFill>
                <a:latin typeface="Indie Flower" panose="02000000000000000000" pitchFamily="2" charset="0"/>
              </a:rPr>
              <a:t>conectados livraria</a:t>
            </a:r>
            <a:r>
              <a:rPr lang="en-US" dirty="0">
                <a:latin typeface="Indie Flower" panose="02000000000000000000" pitchFamily="2" charset="0"/>
              </a:rPr>
              <a:t>.</a:t>
            </a:r>
          </a:p>
          <a:p>
            <a:pPr lvl="1" algn="just"/>
            <a:r>
              <a:rPr lang="en-US" dirty="0">
                <a:latin typeface="Indie Flower" panose="02000000000000000000" pitchFamily="2" charset="0"/>
              </a:rPr>
              <a:t>mas </a:t>
            </a:r>
            <a:r>
              <a:rPr lang="en-US" b="1" dirty="0">
                <a:solidFill>
                  <a:schemeClr val="accent2">
                    <a:lumMod val="75000"/>
                  </a:schemeClr>
                </a:solidFill>
                <a:latin typeface="Indie Flower" panose="02000000000000000000" pitchFamily="2" charset="0"/>
              </a:rPr>
              <a:t>logo </a:t>
            </a:r>
            <a:r>
              <a:rPr lang="en-US" b="1" dirty="0" err="1">
                <a:solidFill>
                  <a:schemeClr val="accent2">
                    <a:lumMod val="75000"/>
                  </a:schemeClr>
                </a:solidFill>
                <a:latin typeface="Indie Flower" panose="02000000000000000000" pitchFamily="2" charset="0"/>
              </a:rPr>
              <a:t>diversificou</a:t>
            </a:r>
            <a:r>
              <a:rPr lang="en-US" dirty="0">
                <a:latin typeface="Indie Flower" panose="02000000000000000000" pitchFamily="2" charset="0"/>
              </a:rPr>
              <a:t> Vendendo DVDs, VHSs, CDs, vídeo e downloads de MP3 / streaming, software, jogos de vídeo, eletrônicos, vestuário, móveis, alimentos, brinquedos e jóias. </a:t>
            </a:r>
          </a:p>
          <a:p>
            <a:pPr lvl="1" algn="just"/>
            <a:r>
              <a:rPr lang="en-US" dirty="0">
                <a:latin typeface="Indie Flower" panose="02000000000000000000" pitchFamily="2" charset="0"/>
              </a:rPr>
              <a:t>o empresa também </a:t>
            </a:r>
            <a:r>
              <a:rPr lang="en-US" b="1" dirty="0" err="1">
                <a:solidFill>
                  <a:schemeClr val="accent2">
                    <a:lumMod val="75000"/>
                  </a:schemeClr>
                </a:solidFill>
                <a:latin typeface="Indie Flower" panose="02000000000000000000" pitchFamily="2" charset="0"/>
              </a:rPr>
              <a:t>produz</a:t>
            </a:r>
            <a:r>
              <a:rPr lang="en-US" b="1" dirty="0">
                <a:solidFill>
                  <a:schemeClr val="accent2">
                    <a:lumMod val="75000"/>
                  </a:schemeClr>
                </a:solidFill>
                <a:latin typeface="Indie Flower" panose="02000000000000000000" pitchFamily="2" charset="0"/>
              </a:rPr>
              <a:t> </a:t>
            </a:r>
            <a:r>
              <a:rPr lang="en-US" b="1" dirty="0" err="1">
                <a:solidFill>
                  <a:schemeClr val="accent2">
                    <a:lumMod val="75000"/>
                  </a:schemeClr>
                </a:solidFill>
                <a:latin typeface="Indie Flower" panose="02000000000000000000" pitchFamily="2" charset="0"/>
              </a:rPr>
              <a:t>eletrônicos</a:t>
            </a:r>
            <a:r>
              <a:rPr lang="en-US" dirty="0">
                <a:latin typeface="Indie Flower" panose="02000000000000000000" pitchFamily="2" charset="0"/>
              </a:rPr>
              <a:t>: Kindle e-book reader e tablet Kindle Fire.</a:t>
            </a:r>
          </a:p>
          <a:p>
            <a:pPr lvl="1" algn="just"/>
            <a:r>
              <a:rPr lang="en-US" dirty="0">
                <a:latin typeface="Indie Flower" panose="02000000000000000000" pitchFamily="2" charset="0"/>
              </a:rPr>
              <a:t>Em </a:t>
            </a:r>
            <a:r>
              <a:rPr lang="en-US" b="1" dirty="0">
                <a:solidFill>
                  <a:schemeClr val="accent2">
                    <a:lumMod val="75000"/>
                  </a:schemeClr>
                </a:solidFill>
                <a:latin typeface="Indie Flower" panose="02000000000000000000" pitchFamily="2" charset="0"/>
              </a:rPr>
              <a:t>2006</a:t>
            </a:r>
            <a:r>
              <a:rPr lang="en-US" dirty="0">
                <a:latin typeface="Indie Flower" panose="02000000000000000000" pitchFamily="2" charset="0"/>
              </a:rPr>
              <a:t>, Amazon oficialmente </a:t>
            </a:r>
            <a:r>
              <a:rPr lang="en-US" b="1" dirty="0">
                <a:solidFill>
                  <a:schemeClr val="accent2">
                    <a:lumMod val="75000"/>
                  </a:schemeClr>
                </a:solidFill>
                <a:latin typeface="Indie Flower" panose="02000000000000000000" pitchFamily="2" charset="0"/>
              </a:rPr>
              <a:t>lançado</a:t>
            </a:r>
            <a:r>
              <a:rPr lang="en-US" dirty="0">
                <a:latin typeface="Indie Flower" panose="02000000000000000000" pitchFamily="2" charset="0"/>
              </a:rPr>
              <a:t> a </a:t>
            </a:r>
            <a:r>
              <a:rPr lang="en-US" b="1" dirty="0">
                <a:solidFill>
                  <a:schemeClr val="accent2">
                    <a:lumMod val="75000"/>
                  </a:schemeClr>
                </a:solidFill>
                <a:latin typeface="Indie Flower" panose="02000000000000000000" pitchFamily="2" charset="0"/>
              </a:rPr>
              <a:t>Amazon Web Services (AWS)</a:t>
            </a:r>
            <a:r>
              <a:rPr lang="en-US" dirty="0">
                <a:latin typeface="Indie Flower" panose="02000000000000000000" pitchFamily="2" charset="0"/>
              </a:rPr>
              <a:t> para se tornou um </a:t>
            </a:r>
            <a:r>
              <a:rPr lang="en-US" b="1" dirty="0">
                <a:solidFill>
                  <a:schemeClr val="accent2">
                    <a:lumMod val="75000"/>
                  </a:schemeClr>
                </a:solidFill>
                <a:latin typeface="Indie Flower" panose="02000000000000000000" pitchFamily="2" charset="0"/>
              </a:rPr>
              <a:t>importante fornecedor de serviços de computação em nuvem</a:t>
            </a:r>
            <a:r>
              <a:rPr lang="en-US" dirty="0">
                <a:latin typeface="Indie Flower" panose="02000000000000000000" pitchFamily="2" charset="0"/>
              </a:rPr>
              <a:t>.</a:t>
            </a:r>
          </a:p>
        </p:txBody>
      </p:sp>
      <p:sp>
        <p:nvSpPr>
          <p:cNvPr id="4" name="Slide Number Placeholder 3"/>
          <p:cNvSpPr>
            <a:spLocks noGrp="1"/>
          </p:cNvSpPr>
          <p:nvPr>
            <p:ph type="sldNum" sz="quarter" idx="12"/>
          </p:nvPr>
        </p:nvSpPr>
        <p:spPr/>
        <p:txBody>
          <a:bodyPr/>
          <a:lstStyle/>
          <a:p>
            <a:pPr eaLnBrk="1" latinLnBrk="0" hangingPunct="1"/>
            <a:r>
              <a:rPr kumimoji="0" lang="en-US"/>
              <a:t>2</a:t>
            </a:r>
          </a:p>
        </p:txBody>
      </p:sp>
    </p:spTree>
    <p:extLst>
      <p:ext uri="{BB962C8B-B14F-4D97-AF65-F5344CB8AC3E}">
        <p14:creationId xmlns:p14="http://schemas.microsoft.com/office/powerpoint/2010/main" val="285923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508" y="350838"/>
            <a:ext cx="7620892" cy="1020762"/>
          </a:xfrm>
        </p:spPr>
        <p:txBody>
          <a:bodyPr>
            <a:normAutofit/>
          </a:bodyPr>
          <a:lstStyle/>
          <a:p>
            <a:r>
              <a:rPr lang="en-US" sz="3600" dirty="0">
                <a:latin typeface="Indie Flower" panose="02000000000000000000" pitchFamily="2" charset="0"/>
              </a:rPr>
              <a:t>Amazon Elastic </a:t>
            </a:r>
            <a:r>
              <a:rPr lang="en-US" sz="3600" dirty="0" err="1">
                <a:latin typeface="Indie Flower" panose="02000000000000000000" pitchFamily="2" charset="0"/>
              </a:rPr>
              <a:t>MapReduce</a:t>
            </a:r>
            <a:r>
              <a:rPr lang="en-US" sz="3600" dirty="0">
                <a:latin typeface="Indie Flower" panose="02000000000000000000" pitchFamily="2" charset="0"/>
              </a:rPr>
              <a:t> (EMR)</a:t>
            </a:r>
          </a:p>
        </p:txBody>
      </p:sp>
      <p:sp>
        <p:nvSpPr>
          <p:cNvPr id="3" name="Content Placeholder 2"/>
          <p:cNvSpPr>
            <a:spLocks noGrp="1"/>
          </p:cNvSpPr>
          <p:nvPr>
            <p:ph idx="1"/>
          </p:nvPr>
        </p:nvSpPr>
        <p:spPr>
          <a:xfrm>
            <a:off x="304800" y="1676400"/>
            <a:ext cx="8610600" cy="4724400"/>
          </a:xfrm>
        </p:spPr>
        <p:txBody>
          <a:bodyPr>
            <a:noAutofit/>
          </a:bodyPr>
          <a:lstStyle/>
          <a:p>
            <a:pPr algn="just"/>
            <a:r>
              <a:rPr lang="en-US" sz="1800" b="1" dirty="0">
                <a:solidFill>
                  <a:schemeClr val="accent2">
                    <a:lumMod val="75000"/>
                  </a:schemeClr>
                </a:solidFill>
                <a:latin typeface="Indie Flower" panose="02000000000000000000" pitchFamily="2" charset="0"/>
              </a:rPr>
              <a:t>Amazonas EMR </a:t>
            </a:r>
            <a:r>
              <a:rPr lang="en-US" sz="1800" dirty="0">
                <a:latin typeface="Indie Flower" panose="02000000000000000000" pitchFamily="2" charset="0"/>
              </a:rPr>
              <a:t>é um serviço web que facilita a </a:t>
            </a:r>
            <a:r>
              <a:rPr lang="en-US" sz="1800" b="1" dirty="0">
                <a:solidFill>
                  <a:schemeClr val="accent2">
                    <a:lumMod val="75000"/>
                  </a:schemeClr>
                </a:solidFill>
                <a:latin typeface="Indie Flower" panose="02000000000000000000" pitchFamily="2" charset="0"/>
              </a:rPr>
              <a:t>rapidamente e de forma rentável processar grandes quantidades de dados </a:t>
            </a:r>
            <a:r>
              <a:rPr lang="en-US" sz="1800" dirty="0">
                <a:latin typeface="Indie Flower" panose="02000000000000000000" pitchFamily="2" charset="0"/>
              </a:rPr>
              <a:t>utilização </a:t>
            </a:r>
            <a:r>
              <a:rPr lang="en-US" sz="1800" b="1" dirty="0" err="1">
                <a:solidFill>
                  <a:schemeClr val="accent1">
                    <a:lumMod val="75000"/>
                  </a:schemeClr>
                </a:solidFill>
                <a:latin typeface="Indie Flower" panose="02000000000000000000" pitchFamily="2" charset="0"/>
              </a:rPr>
              <a:t>Hadoop</a:t>
            </a:r>
            <a:r>
              <a:rPr lang="en-US" sz="1800" dirty="0">
                <a:latin typeface="Indie Flower" panose="02000000000000000000" pitchFamily="2" charset="0"/>
              </a:rPr>
              <a:t>.</a:t>
            </a:r>
          </a:p>
          <a:p>
            <a:pPr algn="just"/>
            <a:r>
              <a:rPr lang="en-US" sz="1800" dirty="0">
                <a:latin typeface="Indie Flower" panose="02000000000000000000" pitchFamily="2" charset="0"/>
              </a:rPr>
              <a:t>Amazon EMR </a:t>
            </a:r>
            <a:r>
              <a:rPr lang="en-US" sz="1800" b="1" dirty="0">
                <a:solidFill>
                  <a:schemeClr val="accent2">
                    <a:lumMod val="75000"/>
                  </a:schemeClr>
                </a:solidFill>
                <a:latin typeface="Indie Flower" panose="02000000000000000000" pitchFamily="2" charset="0"/>
              </a:rPr>
              <a:t>distribuir</a:t>
            </a:r>
            <a:r>
              <a:rPr lang="en-US" sz="1800" dirty="0">
                <a:latin typeface="Indie Flower" panose="02000000000000000000" pitchFamily="2" charset="0"/>
              </a:rPr>
              <a:t> a </a:t>
            </a:r>
            <a:r>
              <a:rPr lang="en-US" sz="1800" b="1" dirty="0">
                <a:solidFill>
                  <a:schemeClr val="accent2">
                    <a:lumMod val="75000"/>
                  </a:schemeClr>
                </a:solidFill>
                <a:latin typeface="Indie Flower" panose="02000000000000000000" pitchFamily="2" charset="0"/>
              </a:rPr>
              <a:t>dados e processamento </a:t>
            </a:r>
            <a:r>
              <a:rPr lang="en-US" sz="1800" dirty="0">
                <a:latin typeface="Indie Flower" panose="02000000000000000000" pitchFamily="2" charset="0"/>
              </a:rPr>
              <a:t>através de um cluster redimensionável de Amazon </a:t>
            </a:r>
            <a:r>
              <a:rPr lang="en-US" sz="1800" b="1" dirty="0">
                <a:solidFill>
                  <a:schemeClr val="accent2">
                    <a:lumMod val="75000"/>
                  </a:schemeClr>
                </a:solidFill>
                <a:latin typeface="Indie Flower" panose="02000000000000000000" pitchFamily="2" charset="0"/>
              </a:rPr>
              <a:t>instâncias EC2</a:t>
            </a:r>
            <a:r>
              <a:rPr lang="en-US" sz="1800" dirty="0">
                <a:latin typeface="Indie Flower" panose="02000000000000000000" pitchFamily="2" charset="0"/>
              </a:rPr>
              <a:t>. </a:t>
            </a:r>
          </a:p>
          <a:p>
            <a:pPr algn="just"/>
            <a:r>
              <a:rPr lang="en-US" sz="1800" dirty="0">
                <a:latin typeface="Indie Flower" panose="02000000000000000000" pitchFamily="2" charset="0"/>
              </a:rPr>
              <a:t>Com Amazon EMR você pode lançar um </a:t>
            </a:r>
            <a:r>
              <a:rPr lang="en-US" sz="1800" b="1" dirty="0">
                <a:solidFill>
                  <a:schemeClr val="accent2">
                    <a:lumMod val="75000"/>
                  </a:schemeClr>
                </a:solidFill>
                <a:latin typeface="Indie Flower" panose="02000000000000000000" pitchFamily="2" charset="0"/>
              </a:rPr>
              <a:t>aglomerado persistente </a:t>
            </a:r>
            <a:r>
              <a:rPr lang="en-US" sz="1800" dirty="0">
                <a:latin typeface="Indie Flower" panose="02000000000000000000" pitchFamily="2" charset="0"/>
              </a:rPr>
              <a:t>que permanece indefinidamente ou um </a:t>
            </a:r>
            <a:r>
              <a:rPr lang="en-US" sz="1800" b="1" dirty="0">
                <a:solidFill>
                  <a:schemeClr val="accent2">
                    <a:lumMod val="75000"/>
                  </a:schemeClr>
                </a:solidFill>
                <a:latin typeface="Indie Flower" panose="02000000000000000000" pitchFamily="2" charset="0"/>
              </a:rPr>
              <a:t>agrupamento temporário </a:t>
            </a:r>
            <a:r>
              <a:rPr lang="en-US" sz="1800" dirty="0">
                <a:latin typeface="Indie Flower" panose="02000000000000000000" pitchFamily="2" charset="0"/>
              </a:rPr>
              <a:t>que termina após a análise estiver concluída. </a:t>
            </a:r>
          </a:p>
          <a:p>
            <a:pPr algn="just"/>
            <a:r>
              <a:rPr lang="en-US" sz="1800" dirty="0">
                <a:latin typeface="Indie Flower" panose="02000000000000000000" pitchFamily="2" charset="0"/>
              </a:rPr>
              <a:t>Amazonas EMR </a:t>
            </a:r>
            <a:r>
              <a:rPr lang="en-US" sz="1800" b="1" dirty="0">
                <a:solidFill>
                  <a:schemeClr val="accent2">
                    <a:lumMod val="75000"/>
                  </a:schemeClr>
                </a:solidFill>
                <a:latin typeface="Indie Flower" panose="02000000000000000000" pitchFamily="2" charset="0"/>
              </a:rPr>
              <a:t>suporta uma variedade </a:t>
            </a:r>
            <a:r>
              <a:rPr lang="en-US" sz="1800" dirty="0">
                <a:latin typeface="Indie Flower" panose="02000000000000000000" pitchFamily="2" charset="0"/>
              </a:rPr>
              <a:t>da Amazon </a:t>
            </a:r>
            <a:r>
              <a:rPr lang="en-US" sz="1800" b="1" dirty="0">
                <a:solidFill>
                  <a:schemeClr val="accent2">
                    <a:lumMod val="75000"/>
                  </a:schemeClr>
                </a:solidFill>
                <a:latin typeface="Indie Flower" panose="02000000000000000000" pitchFamily="2" charset="0"/>
              </a:rPr>
              <a:t>tipos de instância EC2 </a:t>
            </a:r>
            <a:r>
              <a:rPr lang="en-US" sz="1800" dirty="0">
                <a:latin typeface="Indie Flower" panose="02000000000000000000" pitchFamily="2" charset="0"/>
              </a:rPr>
              <a:t>e Amazon EC2 </a:t>
            </a:r>
            <a:r>
              <a:rPr lang="en-US" sz="1800" b="1" dirty="0">
                <a:solidFill>
                  <a:schemeClr val="accent2">
                    <a:lumMod val="75000"/>
                  </a:schemeClr>
                </a:solidFill>
                <a:latin typeface="Indie Flower" panose="02000000000000000000" pitchFamily="2" charset="0"/>
              </a:rPr>
              <a:t>opções de preços </a:t>
            </a:r>
            <a:r>
              <a:rPr lang="en-US" sz="1800" dirty="0">
                <a:latin typeface="Indie Flower" panose="02000000000000000000" pitchFamily="2" charset="0"/>
              </a:rPr>
              <a:t>(On-Demand, Reservado e Spot). </a:t>
            </a:r>
          </a:p>
          <a:p>
            <a:pPr algn="just"/>
            <a:r>
              <a:rPr lang="en-US" sz="1800" dirty="0">
                <a:latin typeface="Indie Flower" panose="02000000000000000000" pitchFamily="2" charset="0"/>
              </a:rPr>
              <a:t>ao lançar um cluster Amazon EMR (também chamado de "fluxo de trabalho"), você </a:t>
            </a:r>
            <a:r>
              <a:rPr lang="en-US" sz="1800" b="1" dirty="0">
                <a:solidFill>
                  <a:schemeClr val="accent2">
                    <a:lumMod val="75000"/>
                  </a:schemeClr>
                </a:solidFill>
                <a:latin typeface="Indie Flower" panose="02000000000000000000" pitchFamily="2" charset="0"/>
              </a:rPr>
              <a:t>escolher</a:t>
            </a:r>
            <a:r>
              <a:rPr lang="en-US" sz="1800" dirty="0">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quantos </a:t>
            </a:r>
            <a:r>
              <a:rPr lang="en-US" sz="1800" dirty="0">
                <a:latin typeface="Indie Flower" panose="02000000000000000000" pitchFamily="2" charset="0"/>
              </a:rPr>
              <a:t>e </a:t>
            </a:r>
            <a:r>
              <a:rPr lang="en-US" sz="1800" b="1" dirty="0">
                <a:solidFill>
                  <a:schemeClr val="accent2">
                    <a:lumMod val="75000"/>
                  </a:schemeClr>
                </a:solidFill>
                <a:latin typeface="Indie Flower" panose="02000000000000000000" pitchFamily="2" charset="0"/>
              </a:rPr>
              <a:t>que tipo </a:t>
            </a:r>
            <a:r>
              <a:rPr lang="en-US" sz="1800" dirty="0">
                <a:latin typeface="Indie Flower" panose="02000000000000000000" pitchFamily="2" charset="0"/>
              </a:rPr>
              <a:t>da Amazon </a:t>
            </a:r>
            <a:r>
              <a:rPr lang="en-US" sz="1800" b="1" dirty="0">
                <a:solidFill>
                  <a:schemeClr val="accent2">
                    <a:lumMod val="75000"/>
                  </a:schemeClr>
                </a:solidFill>
                <a:latin typeface="Indie Flower" panose="02000000000000000000" pitchFamily="2" charset="0"/>
              </a:rPr>
              <a:t>Instâncias do EC2 </a:t>
            </a:r>
            <a:r>
              <a:rPr lang="en-US" sz="1800" dirty="0">
                <a:latin typeface="Indie Flower" panose="02000000000000000000" pitchFamily="2" charset="0"/>
              </a:rPr>
              <a:t>a disposição. </a:t>
            </a:r>
          </a:p>
          <a:p>
            <a:pPr algn="just"/>
            <a:r>
              <a:rPr lang="en-US" sz="1800" dirty="0">
                <a:latin typeface="Indie Flower" panose="02000000000000000000" pitchFamily="2" charset="0"/>
              </a:rPr>
              <a:t>o Amazonas </a:t>
            </a:r>
            <a:r>
              <a:rPr lang="en-US" sz="1800" b="1" dirty="0">
                <a:solidFill>
                  <a:schemeClr val="accent2">
                    <a:lumMod val="75000"/>
                  </a:schemeClr>
                </a:solidFill>
                <a:latin typeface="Indie Flower" panose="02000000000000000000" pitchFamily="2" charset="0"/>
              </a:rPr>
              <a:t>preço EMR </a:t>
            </a:r>
            <a:r>
              <a:rPr lang="en-US" sz="1800" dirty="0">
                <a:latin typeface="Indie Flower" panose="02000000000000000000" pitchFamily="2" charset="0"/>
              </a:rPr>
              <a:t>é em </a:t>
            </a:r>
            <a:r>
              <a:rPr lang="en-US" sz="1800" b="1" dirty="0">
                <a:solidFill>
                  <a:schemeClr val="accent2">
                    <a:lumMod val="75000"/>
                  </a:schemeClr>
                </a:solidFill>
                <a:latin typeface="Indie Flower" panose="02000000000000000000" pitchFamily="2" charset="0"/>
              </a:rPr>
              <a:t>Adição</a:t>
            </a:r>
            <a:r>
              <a:rPr lang="en-US" sz="1800" dirty="0">
                <a:solidFill>
                  <a:schemeClr val="accent2">
                    <a:lumMod val="75000"/>
                  </a:schemeClr>
                </a:solidFill>
                <a:latin typeface="Indie Flower" panose="02000000000000000000" pitchFamily="2" charset="0"/>
              </a:rPr>
              <a:t> </a:t>
            </a:r>
            <a:r>
              <a:rPr lang="en-US" sz="1800" dirty="0">
                <a:latin typeface="Indie Flower" panose="02000000000000000000" pitchFamily="2" charset="0"/>
              </a:rPr>
              <a:t>para a Amazon </a:t>
            </a:r>
            <a:r>
              <a:rPr lang="en-US" sz="1800" b="1" dirty="0">
                <a:solidFill>
                  <a:schemeClr val="accent2">
                    <a:lumMod val="75000"/>
                  </a:schemeClr>
                </a:solidFill>
                <a:latin typeface="Indie Flower" panose="02000000000000000000" pitchFamily="2" charset="0"/>
              </a:rPr>
              <a:t>preço EC2</a:t>
            </a:r>
            <a:r>
              <a:rPr lang="en-US" sz="1800" dirty="0">
                <a:latin typeface="Indie Flower" panose="02000000000000000000" pitchFamily="2" charset="0"/>
              </a:rPr>
              <a:t>.</a:t>
            </a:r>
          </a:p>
          <a:p>
            <a:pPr algn="just"/>
            <a:r>
              <a:rPr lang="en-US" sz="1800" dirty="0">
                <a:latin typeface="Indie Flower" panose="02000000000000000000" pitchFamily="2" charset="0"/>
              </a:rPr>
              <a:t>Amazon EMR é utilizado em uma variedade de aplicações, incluindo </a:t>
            </a:r>
            <a:r>
              <a:rPr lang="en-US" sz="1800" b="1" dirty="0">
                <a:solidFill>
                  <a:schemeClr val="accent2">
                    <a:lumMod val="75000"/>
                  </a:schemeClr>
                </a:solidFill>
                <a:latin typeface="Indie Flower" panose="02000000000000000000" pitchFamily="2" charset="0"/>
              </a:rPr>
              <a:t>análise de log</a:t>
            </a:r>
            <a:r>
              <a:rPr lang="en-US" sz="1800" dirty="0">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indexação web</a:t>
            </a:r>
            <a:r>
              <a:rPr lang="en-US" sz="1800" dirty="0">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armazenamento de dados</a:t>
            </a:r>
            <a:r>
              <a:rPr lang="en-US" sz="1800" dirty="0">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aprendizado de máquina</a:t>
            </a:r>
            <a:r>
              <a:rPr lang="en-US" sz="1800" dirty="0">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Analise financeira</a:t>
            </a:r>
            <a:r>
              <a:rPr lang="en-US" sz="1800" dirty="0">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simulação científica</a:t>
            </a:r>
            <a:r>
              <a:rPr lang="en-US" sz="1800" dirty="0">
                <a:latin typeface="Indie Flower" panose="02000000000000000000" pitchFamily="2" charset="0"/>
              </a:rPr>
              <a:t>e </a:t>
            </a:r>
            <a:r>
              <a:rPr lang="en-US" sz="1800" b="1" dirty="0">
                <a:solidFill>
                  <a:schemeClr val="accent2">
                    <a:lumMod val="75000"/>
                  </a:schemeClr>
                </a:solidFill>
                <a:latin typeface="Indie Flower" panose="02000000000000000000" pitchFamily="2" charset="0"/>
              </a:rPr>
              <a:t>bioinformática</a:t>
            </a:r>
            <a:r>
              <a:rPr lang="en-US" sz="1800" dirty="0">
                <a:latin typeface="Indie Flower" panose="02000000000000000000" pitchFamily="2" charset="0"/>
              </a:rPr>
              <a:t>.</a:t>
            </a:r>
          </a:p>
          <a:p>
            <a:pPr algn="just"/>
            <a:endParaRPr lang="en-US" sz="1800" b="1" dirty="0">
              <a:solidFill>
                <a:schemeClr val="accent2">
                  <a:lumMod val="75000"/>
                </a:schemeClr>
              </a:solidFill>
              <a:latin typeface="Indie Flower" panose="02000000000000000000" pitchFamily="2" charset="0"/>
            </a:endParaRPr>
          </a:p>
        </p:txBody>
      </p:sp>
      <p:sp>
        <p:nvSpPr>
          <p:cNvPr id="4" name="Slide Number Placeholder 3"/>
          <p:cNvSpPr>
            <a:spLocks noGrp="1"/>
          </p:cNvSpPr>
          <p:nvPr>
            <p:ph type="sldNum" sz="quarter" idx="12"/>
          </p:nvPr>
        </p:nvSpPr>
        <p:spPr/>
        <p:txBody>
          <a:bodyPr/>
          <a:lstStyle/>
          <a:p>
            <a:pPr eaLnBrk="1" latinLnBrk="0" hangingPunct="1"/>
            <a:r>
              <a:rPr kumimoji="0" lang="en-US"/>
              <a:t>19</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52400"/>
            <a:ext cx="2625063" cy="554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grpSp>
        <p:nvGrpSpPr>
          <p:cNvPr id="11" name="Group 10"/>
          <p:cNvGrpSpPr/>
          <p:nvPr/>
        </p:nvGrpSpPr>
        <p:grpSpPr>
          <a:xfrm rot="19045773">
            <a:off x="-134694" y="383730"/>
            <a:ext cx="2068930" cy="858371"/>
            <a:chOff x="3616036" y="3453674"/>
            <a:chExt cx="3013364" cy="1118326"/>
          </a:xfrm>
        </p:grpSpPr>
        <p:pic>
          <p:nvPicPr>
            <p:cNvPr id="12" name="Picture 10" descr="C:\Users\shadi\Desktop\hd-blogshapes\hd-blogshapes\circle-transp-red6.png"/>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6036" y="3453674"/>
              <a:ext cx="3013364" cy="11183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901929" y="3793736"/>
              <a:ext cx="2441577" cy="413529"/>
            </a:xfrm>
            <a:prstGeom prst="rect">
              <a:avLst/>
            </a:prstGeom>
            <a:noFill/>
          </p:spPr>
          <p:txBody>
            <a:bodyPr wrap="none" rtlCol="0">
              <a:spAutoFit/>
            </a:bodyPr>
            <a:lstStyle/>
            <a:p>
              <a:pPr>
                <a:lnSpc>
                  <a:spcPct val="90000"/>
                </a:lnSpc>
              </a:pPr>
              <a:r>
                <a:rPr lang="en-US" sz="1600" b="1" dirty="0">
                  <a:solidFill>
                    <a:schemeClr val="accent1">
                      <a:lumMod val="60000"/>
                      <a:lumOff val="40000"/>
                    </a:schemeClr>
                  </a:solidFill>
                  <a:latin typeface="Indie Flower" panose="02000000000000000000" pitchFamily="2" charset="0"/>
                </a:rPr>
                <a:t>Platform Services</a:t>
              </a:r>
            </a:p>
          </p:txBody>
        </p:sp>
      </p:grpSp>
    </p:spTree>
    <p:extLst>
      <p:ext uri="{BB962C8B-B14F-4D97-AF65-F5344CB8AC3E}">
        <p14:creationId xmlns:p14="http://schemas.microsoft.com/office/powerpoint/2010/main" val="128629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508" y="350838"/>
            <a:ext cx="7925692" cy="1020762"/>
          </a:xfrm>
        </p:spPr>
        <p:txBody>
          <a:bodyPr>
            <a:normAutofit/>
          </a:bodyPr>
          <a:lstStyle/>
          <a:p>
            <a:r>
              <a:rPr lang="en-US" sz="2800" dirty="0">
                <a:latin typeface="Indie Flower" panose="02000000000000000000" pitchFamily="2" charset="0"/>
              </a:rPr>
              <a:t>Amazon Relational Database Service (RDS)</a:t>
            </a:r>
          </a:p>
        </p:txBody>
      </p:sp>
      <p:sp>
        <p:nvSpPr>
          <p:cNvPr id="3" name="Content Placeholder 2"/>
          <p:cNvSpPr>
            <a:spLocks noGrp="1"/>
          </p:cNvSpPr>
          <p:nvPr>
            <p:ph idx="1"/>
          </p:nvPr>
        </p:nvSpPr>
        <p:spPr>
          <a:xfrm>
            <a:off x="152400" y="1600200"/>
            <a:ext cx="8915400" cy="4724400"/>
          </a:xfrm>
        </p:spPr>
        <p:txBody>
          <a:bodyPr>
            <a:noAutofit/>
          </a:bodyPr>
          <a:lstStyle/>
          <a:p>
            <a:pPr algn="just"/>
            <a:r>
              <a:rPr lang="en-US" sz="1800" b="1" dirty="0">
                <a:solidFill>
                  <a:schemeClr val="accent2">
                    <a:lumMod val="75000"/>
                  </a:schemeClr>
                </a:solidFill>
                <a:latin typeface="Indie Flower" panose="02000000000000000000" pitchFamily="2" charset="0"/>
              </a:rPr>
              <a:t>Amazon RDS </a:t>
            </a:r>
            <a:r>
              <a:rPr lang="en-US" sz="1800" dirty="0">
                <a:latin typeface="Indie Flower" panose="02000000000000000000" pitchFamily="2" charset="0"/>
              </a:rPr>
              <a:t>é um serviço web que faz com que seja fácil de configurar, operar e escala um </a:t>
            </a:r>
            <a:r>
              <a:rPr lang="en-US" sz="1800" b="1" dirty="0">
                <a:solidFill>
                  <a:schemeClr val="accent2">
                    <a:lumMod val="75000"/>
                  </a:schemeClr>
                </a:solidFill>
                <a:latin typeface="Indie Flower" panose="02000000000000000000" pitchFamily="2" charset="0"/>
              </a:rPr>
              <a:t>banco de dados relacional na nuvem</a:t>
            </a:r>
            <a:r>
              <a:rPr lang="en-US" sz="1800" dirty="0">
                <a:latin typeface="Indie Flower" panose="02000000000000000000" pitchFamily="2" charset="0"/>
              </a:rPr>
              <a:t>. </a:t>
            </a:r>
          </a:p>
          <a:p>
            <a:pPr algn="just"/>
            <a:r>
              <a:rPr lang="en-US" sz="1800" dirty="0">
                <a:latin typeface="Indie Flower" panose="02000000000000000000" pitchFamily="2" charset="0"/>
              </a:rPr>
              <a:t>Amazonas RDS dá Acesso para as capacidades de um </a:t>
            </a:r>
            <a:r>
              <a:rPr lang="en-US" sz="1800" b="1" dirty="0">
                <a:solidFill>
                  <a:schemeClr val="accent2">
                    <a:lumMod val="75000"/>
                  </a:schemeClr>
                </a:solidFill>
                <a:latin typeface="Indie Flower" panose="02000000000000000000" pitchFamily="2" charset="0"/>
              </a:rPr>
              <a:t>familiarizado MySQL, Oracle ou o motor de banco de dados Microsoft SQL Server. </a:t>
            </a:r>
          </a:p>
          <a:p>
            <a:pPr lvl="1" algn="just"/>
            <a:r>
              <a:rPr lang="en-US" sz="1600" dirty="0">
                <a:latin typeface="Indie Flower" panose="02000000000000000000" pitchFamily="2" charset="0"/>
              </a:rPr>
              <a:t>Code, aplicativos e ferramentas já </a:t>
            </a:r>
            <a:r>
              <a:rPr lang="en-US" sz="1600" b="1" dirty="0">
                <a:solidFill>
                  <a:schemeClr val="accent2">
                    <a:lumMod val="75000"/>
                  </a:schemeClr>
                </a:solidFill>
                <a:latin typeface="Indie Flower" panose="02000000000000000000" pitchFamily="2" charset="0"/>
              </a:rPr>
              <a:t>usado com existente bases de dados pode ser usado com RDS</a:t>
            </a:r>
            <a:r>
              <a:rPr lang="en-US" sz="1600" dirty="0">
                <a:latin typeface="Indie Flower" panose="02000000000000000000" pitchFamily="2" charset="0"/>
              </a:rPr>
              <a:t>. </a:t>
            </a:r>
          </a:p>
          <a:p>
            <a:pPr algn="just"/>
            <a:r>
              <a:rPr lang="en-US" sz="1800" dirty="0">
                <a:latin typeface="Indie Flower" panose="02000000000000000000" pitchFamily="2" charset="0"/>
              </a:rPr>
              <a:t>Amazonas RDS </a:t>
            </a:r>
            <a:r>
              <a:rPr lang="en-US" sz="1800" b="1" dirty="0">
                <a:solidFill>
                  <a:schemeClr val="accent2">
                    <a:lumMod val="75000"/>
                  </a:schemeClr>
                </a:solidFill>
                <a:latin typeface="Indie Flower" panose="02000000000000000000" pitchFamily="2" charset="0"/>
              </a:rPr>
              <a:t>corrige automaticamente o software de banco de dados e faz o backup o banco de dados</a:t>
            </a:r>
            <a:r>
              <a:rPr lang="en-US" sz="1800" dirty="0">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armazenar as cópias de segurança para um período de retenção definida pelo utilizador </a:t>
            </a:r>
            <a:r>
              <a:rPr lang="en-US" sz="1800" dirty="0">
                <a:latin typeface="Indie Flower" panose="02000000000000000000" pitchFamily="2" charset="0"/>
              </a:rPr>
              <a:t>e </a:t>
            </a:r>
            <a:r>
              <a:rPr lang="en-US" sz="1800" b="1" dirty="0">
                <a:solidFill>
                  <a:schemeClr val="accent2">
                    <a:lumMod val="75000"/>
                  </a:schemeClr>
                </a:solidFill>
                <a:latin typeface="Indie Flower" panose="02000000000000000000" pitchFamily="2" charset="0"/>
              </a:rPr>
              <a:t>permitindo a recuperação-in-time ponto</a:t>
            </a:r>
            <a:r>
              <a:rPr lang="en-US" sz="1800" dirty="0">
                <a:latin typeface="Indie Flower" panose="02000000000000000000" pitchFamily="2" charset="0"/>
              </a:rPr>
              <a:t>. </a:t>
            </a:r>
          </a:p>
          <a:p>
            <a:pPr algn="just"/>
            <a:r>
              <a:rPr lang="en-US" sz="1800" dirty="0">
                <a:latin typeface="Indie Flower" panose="02000000000000000000" pitchFamily="2" charset="0"/>
              </a:rPr>
              <a:t>Amazon RDS fornece </a:t>
            </a:r>
            <a:r>
              <a:rPr lang="en-US" sz="1800" b="1" dirty="0">
                <a:solidFill>
                  <a:schemeClr val="accent2">
                    <a:lumMod val="75000"/>
                  </a:schemeClr>
                </a:solidFill>
                <a:latin typeface="Indie Flower" panose="02000000000000000000" pitchFamily="2" charset="0"/>
              </a:rPr>
              <a:t>escalada</a:t>
            </a:r>
            <a:r>
              <a:rPr lang="en-US" sz="1800" dirty="0">
                <a:latin typeface="Indie Flower" panose="02000000000000000000" pitchFamily="2" charset="0"/>
              </a:rPr>
              <a:t> a </a:t>
            </a:r>
            <a:r>
              <a:rPr lang="en-US" sz="1800" b="1" dirty="0">
                <a:solidFill>
                  <a:schemeClr val="accent2">
                    <a:lumMod val="75000"/>
                  </a:schemeClr>
                </a:solidFill>
                <a:latin typeface="Indie Flower" panose="02000000000000000000" pitchFamily="2" charset="0"/>
              </a:rPr>
              <a:t>recursos de computação </a:t>
            </a:r>
            <a:r>
              <a:rPr lang="en-US" sz="1800" dirty="0">
                <a:latin typeface="Indie Flower" panose="02000000000000000000" pitchFamily="2" charset="0"/>
              </a:rPr>
              <a:t>ou </a:t>
            </a:r>
            <a:r>
              <a:rPr lang="en-US" sz="1800" b="1" dirty="0">
                <a:solidFill>
                  <a:schemeClr val="accent2">
                    <a:lumMod val="75000"/>
                  </a:schemeClr>
                </a:solidFill>
                <a:latin typeface="Indie Flower" panose="02000000000000000000" pitchFamily="2" charset="0"/>
              </a:rPr>
              <a:t>capacidade de armazenamento </a:t>
            </a:r>
            <a:r>
              <a:rPr lang="en-US" sz="1800" dirty="0">
                <a:latin typeface="Indie Flower" panose="02000000000000000000" pitchFamily="2" charset="0"/>
              </a:rPr>
              <a:t>associado com o Banco de Dados Instância.</a:t>
            </a:r>
          </a:p>
          <a:p>
            <a:r>
              <a:rPr lang="en-US" sz="1800" b="1" dirty="0">
                <a:solidFill>
                  <a:schemeClr val="accent2">
                    <a:lumMod val="75000"/>
                  </a:schemeClr>
                </a:solidFill>
                <a:latin typeface="Indie Flower" panose="02000000000000000000" pitchFamily="2" charset="0"/>
              </a:rPr>
              <a:t>Pagar</a:t>
            </a:r>
            <a:r>
              <a:rPr lang="en-US" sz="1800" dirty="0">
                <a:latin typeface="Indie Flower" panose="02000000000000000000" pitchFamily="2" charset="0"/>
              </a:rPr>
              <a:t> apenas para os recursos efetivamente consumido, </a:t>
            </a:r>
            <a:r>
              <a:rPr lang="en-US" sz="1800" b="1" dirty="0">
                <a:solidFill>
                  <a:schemeClr val="accent2">
                    <a:lumMod val="75000"/>
                  </a:schemeClr>
                </a:solidFill>
                <a:latin typeface="Indie Flower" panose="02000000000000000000" pitchFamily="2" charset="0"/>
              </a:rPr>
              <a:t>baseado em o DB horas de instância consumida</a:t>
            </a:r>
            <a:r>
              <a:rPr lang="en-US" sz="1800" dirty="0">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armazenamento de dados</a:t>
            </a:r>
            <a:r>
              <a:rPr lang="en-US" sz="1800" dirty="0">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armazenamento de backup, </a:t>
            </a:r>
            <a:r>
              <a:rPr lang="en-US" sz="1800" dirty="0">
                <a:latin typeface="Indie Flower" panose="02000000000000000000" pitchFamily="2" charset="0"/>
              </a:rPr>
              <a:t>e </a:t>
            </a:r>
            <a:r>
              <a:rPr lang="en-US" sz="1800" b="1" dirty="0">
                <a:solidFill>
                  <a:schemeClr val="accent2">
                    <a:lumMod val="75000"/>
                  </a:schemeClr>
                </a:solidFill>
                <a:latin typeface="Indie Flower" panose="02000000000000000000" pitchFamily="2" charset="0"/>
              </a:rPr>
              <a:t>transferência de dados</a:t>
            </a:r>
            <a:r>
              <a:rPr lang="en-US" sz="1800" dirty="0">
                <a:latin typeface="Indie Flower" panose="02000000000000000000" pitchFamily="2" charset="0"/>
              </a:rPr>
              <a:t>.</a:t>
            </a:r>
          </a:p>
          <a:p>
            <a:pPr lvl="1"/>
            <a:r>
              <a:rPr lang="en-US" sz="1600" b="1" dirty="0">
                <a:solidFill>
                  <a:schemeClr val="accent2">
                    <a:lumMod val="75000"/>
                  </a:schemeClr>
                </a:solidFill>
                <a:latin typeface="Indie Flower" panose="02000000000000000000" pitchFamily="2" charset="0"/>
              </a:rPr>
              <a:t>On-Demand Instances DB</a:t>
            </a:r>
            <a:r>
              <a:rPr lang="en-US" sz="1600" dirty="0">
                <a:solidFill>
                  <a:schemeClr val="accent2">
                    <a:lumMod val="75000"/>
                  </a:schemeClr>
                </a:solidFill>
                <a:latin typeface="Indie Flower" panose="02000000000000000000" pitchFamily="2" charset="0"/>
              </a:rPr>
              <a:t> </a:t>
            </a:r>
            <a:r>
              <a:rPr lang="en-US" sz="1600" dirty="0">
                <a:latin typeface="Indie Flower" panose="02000000000000000000" pitchFamily="2" charset="0"/>
              </a:rPr>
              <a:t>deixei você paga por capacidade de computação por hora, sem compromissos de longo prazo. </a:t>
            </a:r>
          </a:p>
          <a:p>
            <a:pPr lvl="1"/>
            <a:r>
              <a:rPr lang="en-US" sz="1600" b="1" dirty="0">
                <a:solidFill>
                  <a:schemeClr val="accent2">
                    <a:lumMod val="75000"/>
                  </a:schemeClr>
                </a:solidFill>
                <a:latin typeface="Indie Flower" panose="02000000000000000000" pitchFamily="2" charset="0"/>
              </a:rPr>
              <a:t>Reservado Instâncias DB</a:t>
            </a:r>
            <a:r>
              <a:rPr lang="en-US" sz="1600" dirty="0">
                <a:solidFill>
                  <a:schemeClr val="accent2">
                    <a:lumMod val="75000"/>
                  </a:schemeClr>
                </a:solidFill>
                <a:latin typeface="Indie Flower" panose="02000000000000000000" pitchFamily="2" charset="0"/>
              </a:rPr>
              <a:t> </a:t>
            </a:r>
            <a:r>
              <a:rPr lang="en-US" sz="1600" dirty="0">
                <a:latin typeface="Indie Flower" panose="02000000000000000000" pitchFamily="2" charset="0"/>
              </a:rPr>
              <a:t>dar o opção de fazer uma baixa, o pagamento de uma só vez para cada DB Instância e por sua vez, recebem um desconto significativo sobre a tarifa de uso por hora para que a DB Instância</a:t>
            </a:r>
            <a:r>
              <a:rPr lang="en-US" sz="1400" dirty="0">
                <a:latin typeface="Indie Flower" panose="02000000000000000000" pitchFamily="2" charset="0"/>
              </a:rPr>
              <a:t>. </a:t>
            </a:r>
          </a:p>
        </p:txBody>
      </p:sp>
      <p:sp>
        <p:nvSpPr>
          <p:cNvPr id="4" name="Slide Number Placeholder 3"/>
          <p:cNvSpPr>
            <a:spLocks noGrp="1"/>
          </p:cNvSpPr>
          <p:nvPr>
            <p:ph type="sldNum" sz="quarter" idx="12"/>
          </p:nvPr>
        </p:nvSpPr>
        <p:spPr/>
        <p:txBody>
          <a:bodyPr/>
          <a:lstStyle/>
          <a:p>
            <a:pPr eaLnBrk="1" latinLnBrk="0" hangingPunct="1"/>
            <a:r>
              <a:rPr kumimoji="0" lang="en-US"/>
              <a:t>20</a:t>
            </a:r>
          </a:p>
        </p:txBody>
      </p:sp>
      <p:grpSp>
        <p:nvGrpSpPr>
          <p:cNvPr id="11" name="Group 10"/>
          <p:cNvGrpSpPr/>
          <p:nvPr/>
        </p:nvGrpSpPr>
        <p:grpSpPr>
          <a:xfrm rot="19045773">
            <a:off x="-134694" y="383730"/>
            <a:ext cx="2068930" cy="858371"/>
            <a:chOff x="3616036" y="3453674"/>
            <a:chExt cx="3013364" cy="1118326"/>
          </a:xfrm>
        </p:grpSpPr>
        <p:pic>
          <p:nvPicPr>
            <p:cNvPr id="12" name="Picture 10" descr="C:\Users\shadi\Desktop\hd-blogshapes\hd-blogshapes\circle-transp-red6.png"/>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6036" y="3453674"/>
              <a:ext cx="3013364" cy="11183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901929" y="3793736"/>
              <a:ext cx="2441577" cy="413529"/>
            </a:xfrm>
            <a:prstGeom prst="rect">
              <a:avLst/>
            </a:prstGeom>
            <a:noFill/>
          </p:spPr>
          <p:txBody>
            <a:bodyPr wrap="none" rtlCol="0">
              <a:spAutoFit/>
            </a:bodyPr>
            <a:lstStyle/>
            <a:p>
              <a:pPr>
                <a:lnSpc>
                  <a:spcPct val="90000"/>
                </a:lnSpc>
              </a:pPr>
              <a:r>
                <a:rPr lang="en-US" sz="1600" b="1" dirty="0">
                  <a:solidFill>
                    <a:schemeClr val="accent1">
                      <a:lumMod val="60000"/>
                      <a:lumOff val="40000"/>
                    </a:schemeClr>
                  </a:solidFill>
                  <a:latin typeface="Indie Flower" panose="02000000000000000000" pitchFamily="2" charset="0"/>
                </a:rPr>
                <a:t>Platform Services</a:t>
              </a:r>
            </a:p>
          </p:txBody>
        </p:sp>
      </p:gr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9521" y="122044"/>
            <a:ext cx="3227503" cy="5637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510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Indie Flower" panose="02000000000000000000" pitchFamily="2" charset="0"/>
              </a:rPr>
              <a:t>Bancos</a:t>
            </a:r>
            <a:r>
              <a:rPr lang="en-US" dirty="0">
                <a:latin typeface="Indie Flower" panose="02000000000000000000" pitchFamily="2" charset="0"/>
              </a:rPr>
              <a:t> de dados SQL</a:t>
            </a:r>
          </a:p>
        </p:txBody>
      </p:sp>
      <p:sp>
        <p:nvSpPr>
          <p:cNvPr id="3" name="Content Placeholder 2"/>
          <p:cNvSpPr>
            <a:spLocks noGrp="1"/>
          </p:cNvSpPr>
          <p:nvPr>
            <p:ph idx="1"/>
          </p:nvPr>
        </p:nvSpPr>
        <p:spPr>
          <a:xfrm>
            <a:off x="228600" y="1600200"/>
            <a:ext cx="8534400" cy="4419600"/>
          </a:xfrm>
        </p:spPr>
        <p:txBody>
          <a:bodyPr>
            <a:noAutofit/>
          </a:bodyPr>
          <a:lstStyle/>
          <a:p>
            <a:pPr algn="just"/>
            <a:r>
              <a:rPr lang="en-US" b="1" dirty="0">
                <a:solidFill>
                  <a:schemeClr val="accent2">
                    <a:lumMod val="75000"/>
                  </a:schemeClr>
                </a:solidFill>
                <a:latin typeface="Indie Flower" panose="02000000000000000000" pitchFamily="2" charset="0"/>
              </a:rPr>
              <a:t>Em relacional bancos de dados (bancos de dados SQL)</a:t>
            </a:r>
            <a:r>
              <a:rPr lang="en-US" dirty="0">
                <a:latin typeface="Indie Flower" panose="02000000000000000000" pitchFamily="2" charset="0"/>
              </a:rPr>
              <a:t>, </a:t>
            </a:r>
            <a:r>
              <a:rPr lang="en-US" b="1" dirty="0">
                <a:solidFill>
                  <a:schemeClr val="accent1">
                    <a:lumMod val="75000"/>
                  </a:schemeClr>
                </a:solidFill>
                <a:latin typeface="Indie Flower" panose="02000000000000000000" pitchFamily="2" charset="0"/>
              </a:rPr>
              <a:t>ACID (atomicidade, consistência, isolamento, durabilidade) </a:t>
            </a:r>
            <a:r>
              <a:rPr lang="en-US" dirty="0">
                <a:latin typeface="Indie Flower" panose="02000000000000000000" pitchFamily="2" charset="0"/>
              </a:rPr>
              <a:t>é um conjunto de propriedades que </a:t>
            </a:r>
            <a:r>
              <a:rPr lang="en-US" b="1" dirty="0">
                <a:solidFill>
                  <a:schemeClr val="accent2">
                    <a:lumMod val="75000"/>
                  </a:schemeClr>
                </a:solidFill>
                <a:latin typeface="Indie Flower" panose="02000000000000000000" pitchFamily="2" charset="0"/>
              </a:rPr>
              <a:t>garantem que as operações de banco de dados são processados ​​de forma confiável</a:t>
            </a:r>
            <a:r>
              <a:rPr lang="en-US" dirty="0">
                <a:latin typeface="Indie Flower" panose="02000000000000000000" pitchFamily="2" charset="0"/>
              </a:rPr>
              <a:t>.</a:t>
            </a:r>
          </a:p>
          <a:p>
            <a:pPr lvl="1" algn="just"/>
            <a:r>
              <a:rPr lang="en-US" b="1" dirty="0">
                <a:solidFill>
                  <a:schemeClr val="accent1">
                    <a:lumMod val="75000"/>
                  </a:schemeClr>
                </a:solidFill>
                <a:latin typeface="Indie Flower" panose="02000000000000000000" pitchFamily="2" charset="0"/>
              </a:rPr>
              <a:t>Atomicidade</a:t>
            </a:r>
            <a:r>
              <a:rPr lang="en-US" dirty="0">
                <a:latin typeface="Indie Flower" panose="02000000000000000000" pitchFamily="2" charset="0"/>
              </a:rPr>
              <a:t> requer que cada transação é "</a:t>
            </a:r>
            <a:r>
              <a:rPr lang="en-US" b="1" dirty="0">
                <a:solidFill>
                  <a:schemeClr val="accent2">
                    <a:lumMod val="75000"/>
                  </a:schemeClr>
                </a:solidFill>
                <a:latin typeface="Indie Flower" panose="02000000000000000000" pitchFamily="2" charset="0"/>
              </a:rPr>
              <a:t>tudo ou nada</a:t>
            </a:r>
            <a:r>
              <a:rPr lang="en-US" dirty="0">
                <a:latin typeface="Indie Flower" panose="02000000000000000000" pitchFamily="2" charset="0"/>
              </a:rPr>
              <a:t>": Se uma parte da transação falhar, toda a transação falhar, eo estado de banco de dados é deixado inalterado. </a:t>
            </a:r>
          </a:p>
          <a:p>
            <a:pPr lvl="1" algn="just"/>
            <a:r>
              <a:rPr lang="en-US" dirty="0">
                <a:latin typeface="Indie Flower" panose="02000000000000000000" pitchFamily="2" charset="0"/>
              </a:rPr>
              <a:t>o </a:t>
            </a:r>
            <a:r>
              <a:rPr lang="en-US" b="1" dirty="0">
                <a:solidFill>
                  <a:schemeClr val="accent1">
                    <a:lumMod val="75000"/>
                  </a:schemeClr>
                </a:solidFill>
                <a:latin typeface="Indie Flower" panose="02000000000000000000" pitchFamily="2" charset="0"/>
              </a:rPr>
              <a:t>consistência</a:t>
            </a:r>
            <a:r>
              <a:rPr lang="en-US" dirty="0">
                <a:latin typeface="Indie Flower" panose="02000000000000000000" pitchFamily="2" charset="0"/>
              </a:rPr>
              <a:t> propriedade garante que qualquer transação vai trazer o banco de dados </a:t>
            </a:r>
            <a:r>
              <a:rPr lang="en-US" b="1" dirty="0">
                <a:solidFill>
                  <a:schemeClr val="accent2">
                    <a:lumMod val="75000"/>
                  </a:schemeClr>
                </a:solidFill>
                <a:latin typeface="Indie Flower" panose="02000000000000000000" pitchFamily="2" charset="0"/>
              </a:rPr>
              <a:t>de um estado válido para outro</a:t>
            </a:r>
            <a:r>
              <a:rPr lang="en-US" dirty="0">
                <a:latin typeface="Indie Flower" panose="02000000000000000000" pitchFamily="2" charset="0"/>
              </a:rPr>
              <a:t>. </a:t>
            </a:r>
          </a:p>
          <a:p>
            <a:pPr lvl="1" algn="just"/>
            <a:r>
              <a:rPr lang="en-US" dirty="0">
                <a:latin typeface="Indie Flower" panose="02000000000000000000" pitchFamily="2" charset="0"/>
              </a:rPr>
              <a:t>o </a:t>
            </a:r>
            <a:r>
              <a:rPr lang="en-US" b="1" dirty="0">
                <a:solidFill>
                  <a:schemeClr val="accent1">
                    <a:lumMod val="75000"/>
                  </a:schemeClr>
                </a:solidFill>
                <a:latin typeface="Indie Flower" panose="02000000000000000000" pitchFamily="2" charset="0"/>
              </a:rPr>
              <a:t>isolamento</a:t>
            </a:r>
            <a:r>
              <a:rPr lang="en-US" dirty="0">
                <a:latin typeface="Indie Flower" panose="02000000000000000000" pitchFamily="2" charset="0"/>
              </a:rPr>
              <a:t> propriedade garante que o </a:t>
            </a:r>
            <a:r>
              <a:rPr lang="en-US" b="1" dirty="0">
                <a:solidFill>
                  <a:schemeClr val="accent2">
                    <a:lumMod val="75000"/>
                  </a:schemeClr>
                </a:solidFill>
                <a:latin typeface="Indie Flower" panose="02000000000000000000" pitchFamily="2" charset="0"/>
              </a:rPr>
              <a:t>execução simultânea de transações </a:t>
            </a:r>
            <a:r>
              <a:rPr lang="en-US" dirty="0">
                <a:latin typeface="Indie Flower" panose="02000000000000000000" pitchFamily="2" charset="0"/>
              </a:rPr>
              <a:t>resulta em um estado do sistema que seriam obtidos se as transações foram executadas </a:t>
            </a:r>
            <a:r>
              <a:rPr lang="en-US" b="1" dirty="0">
                <a:solidFill>
                  <a:schemeClr val="accent2">
                    <a:lumMod val="75000"/>
                  </a:schemeClr>
                </a:solidFill>
                <a:latin typeface="Indie Flower" panose="02000000000000000000" pitchFamily="2" charset="0"/>
              </a:rPr>
              <a:t>serialmente</a:t>
            </a:r>
            <a:r>
              <a:rPr lang="en-US" dirty="0">
                <a:latin typeface="Indie Flower" panose="02000000000000000000" pitchFamily="2" charset="0"/>
              </a:rPr>
              <a:t>,.</a:t>
            </a:r>
          </a:p>
          <a:p>
            <a:pPr lvl="1" algn="just"/>
            <a:r>
              <a:rPr lang="en-US" b="1" dirty="0">
                <a:solidFill>
                  <a:schemeClr val="accent1">
                    <a:lumMod val="75000"/>
                  </a:schemeClr>
                </a:solidFill>
                <a:latin typeface="Indie Flower" panose="02000000000000000000" pitchFamily="2" charset="0"/>
              </a:rPr>
              <a:t>Durabilidade</a:t>
            </a:r>
            <a:r>
              <a:rPr lang="en-US" dirty="0">
                <a:latin typeface="Indie Flower" panose="02000000000000000000" pitchFamily="2" charset="0"/>
              </a:rPr>
              <a:t> significa que </a:t>
            </a:r>
            <a:r>
              <a:rPr lang="en-US" b="1" dirty="0">
                <a:solidFill>
                  <a:schemeClr val="accent2">
                    <a:lumMod val="75000"/>
                  </a:schemeClr>
                </a:solidFill>
                <a:latin typeface="Indie Flower" panose="02000000000000000000" pitchFamily="2" charset="0"/>
              </a:rPr>
              <a:t>uma vez por transação foi confirmada, ele vai permanecer assim</a:t>
            </a:r>
            <a:r>
              <a:rPr lang="en-US" dirty="0">
                <a:latin typeface="Indie Flower" panose="02000000000000000000" pitchFamily="2" charset="0"/>
              </a:rPr>
              <a:t>, Mesmo em caso de perda de energia, falhas ou erros. </a:t>
            </a:r>
          </a:p>
        </p:txBody>
      </p:sp>
      <p:sp>
        <p:nvSpPr>
          <p:cNvPr id="4" name="Slide Number Placeholder 3"/>
          <p:cNvSpPr>
            <a:spLocks noGrp="1"/>
          </p:cNvSpPr>
          <p:nvPr>
            <p:ph type="sldNum" sz="quarter" idx="12"/>
          </p:nvPr>
        </p:nvSpPr>
        <p:spPr/>
        <p:txBody>
          <a:bodyPr/>
          <a:lstStyle/>
          <a:p>
            <a:pPr eaLnBrk="1" latinLnBrk="0" hangingPunct="1"/>
            <a:r>
              <a:rPr kumimoji="0" lang="en-US"/>
              <a:t>21</a:t>
            </a:r>
          </a:p>
        </p:txBody>
      </p:sp>
    </p:spTree>
    <p:extLst>
      <p:ext uri="{BB962C8B-B14F-4D97-AF65-F5344CB8AC3E}">
        <p14:creationId xmlns:p14="http://schemas.microsoft.com/office/powerpoint/2010/main" val="363623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508" y="350838"/>
            <a:ext cx="7849492" cy="1020762"/>
          </a:xfrm>
        </p:spPr>
        <p:txBody>
          <a:bodyPr>
            <a:normAutofit/>
          </a:bodyPr>
          <a:lstStyle/>
          <a:p>
            <a:r>
              <a:rPr lang="en-US" sz="3600" dirty="0">
                <a:latin typeface="Indie Flower" panose="02000000000000000000" pitchFamily="2" charset="0"/>
              </a:rPr>
              <a:t> Amazon DynamoDB </a:t>
            </a:r>
          </a:p>
        </p:txBody>
      </p:sp>
      <p:sp>
        <p:nvSpPr>
          <p:cNvPr id="3" name="Content Placeholder 2"/>
          <p:cNvSpPr>
            <a:spLocks noGrp="1"/>
          </p:cNvSpPr>
          <p:nvPr>
            <p:ph idx="1"/>
          </p:nvPr>
        </p:nvSpPr>
        <p:spPr>
          <a:xfrm>
            <a:off x="152400" y="1828800"/>
            <a:ext cx="8915400" cy="4724400"/>
          </a:xfrm>
        </p:spPr>
        <p:txBody>
          <a:bodyPr>
            <a:noAutofit/>
          </a:bodyPr>
          <a:lstStyle/>
          <a:p>
            <a:pPr algn="just"/>
            <a:r>
              <a:rPr lang="en-US" b="1" dirty="0" err="1">
                <a:solidFill>
                  <a:schemeClr val="accent2">
                    <a:lumMod val="75000"/>
                  </a:schemeClr>
                </a:solidFill>
                <a:latin typeface="Indie Flower" panose="02000000000000000000" pitchFamily="2" charset="0"/>
              </a:rPr>
              <a:t>DynamoDB</a:t>
            </a:r>
            <a:r>
              <a:rPr lang="en-US" dirty="0">
                <a:solidFill>
                  <a:schemeClr val="accent2">
                    <a:lumMod val="75000"/>
                  </a:schemeClr>
                </a:solidFill>
                <a:latin typeface="Indie Flower" panose="02000000000000000000" pitchFamily="2" charset="0"/>
              </a:rPr>
              <a:t> </a:t>
            </a:r>
            <a:r>
              <a:rPr lang="en-US" dirty="0">
                <a:latin typeface="Indie Flower" panose="02000000000000000000" pitchFamily="2" charset="0"/>
              </a:rPr>
              <a:t>é um rápido, totalmente gerenciado </a:t>
            </a:r>
            <a:r>
              <a:rPr lang="en-US" b="1" dirty="0" err="1">
                <a:solidFill>
                  <a:schemeClr val="accent2">
                    <a:lumMod val="75000"/>
                  </a:schemeClr>
                </a:solidFill>
                <a:latin typeface="Indie Flower" panose="02000000000000000000" pitchFamily="2" charset="0"/>
              </a:rPr>
              <a:t>NoSQL</a:t>
            </a:r>
            <a:r>
              <a:rPr lang="en-US" b="1" dirty="0">
                <a:solidFill>
                  <a:schemeClr val="accent2">
                    <a:lumMod val="75000"/>
                  </a:schemeClr>
                </a:solidFill>
                <a:latin typeface="Indie Flower" panose="02000000000000000000" pitchFamily="2" charset="0"/>
              </a:rPr>
              <a:t> serviço de banco de dados </a:t>
            </a:r>
            <a:r>
              <a:rPr lang="en-US" dirty="0">
                <a:latin typeface="Indie Flower" panose="02000000000000000000" pitchFamily="2" charset="0"/>
              </a:rPr>
              <a:t>que torna mais simples e de baixo custo para armazenar e recuperar qualquer quantidade de dados, e servir a qualquer nível de solicitação de tráfego. </a:t>
            </a:r>
          </a:p>
          <a:p>
            <a:pPr algn="just"/>
            <a:r>
              <a:rPr lang="en-US" dirty="0">
                <a:latin typeface="Indie Flower" panose="02000000000000000000" pitchFamily="2" charset="0"/>
              </a:rPr>
              <a:t>Todos itens de dados são armazenados em </a:t>
            </a:r>
            <a:r>
              <a:rPr lang="en-US" b="1" dirty="0">
                <a:solidFill>
                  <a:schemeClr val="accent2">
                    <a:lumMod val="75000"/>
                  </a:schemeClr>
                </a:solidFill>
                <a:latin typeface="Indie Flower" panose="02000000000000000000" pitchFamily="2" charset="0"/>
              </a:rPr>
              <a:t>Solid State Drives (SSDs)</a:t>
            </a:r>
            <a:r>
              <a:rPr lang="en-US" dirty="0">
                <a:latin typeface="Indie Flower" panose="02000000000000000000" pitchFamily="2" charset="0"/>
              </a:rPr>
              <a:t>, E são </a:t>
            </a:r>
            <a:r>
              <a:rPr lang="en-US" b="1" dirty="0">
                <a:solidFill>
                  <a:schemeClr val="accent2">
                    <a:lumMod val="75000"/>
                  </a:schemeClr>
                </a:solidFill>
                <a:latin typeface="Indie Flower" panose="02000000000000000000" pitchFamily="2" charset="0"/>
              </a:rPr>
              <a:t>replicado</a:t>
            </a:r>
            <a:r>
              <a:rPr lang="en-US" dirty="0">
                <a:latin typeface="Indie Flower" panose="02000000000000000000" pitchFamily="2" charset="0"/>
              </a:rPr>
              <a:t> através </a:t>
            </a:r>
            <a:r>
              <a:rPr lang="en-US" b="1" dirty="0">
                <a:solidFill>
                  <a:schemeClr val="accent2">
                    <a:lumMod val="75000"/>
                  </a:schemeClr>
                </a:solidFill>
                <a:latin typeface="Indie Flower" panose="02000000000000000000" pitchFamily="2" charset="0"/>
              </a:rPr>
              <a:t>3 Zonas de disponibilidade </a:t>
            </a:r>
            <a:r>
              <a:rPr lang="en-US" dirty="0">
                <a:latin typeface="Indie Flower" panose="02000000000000000000" pitchFamily="2" charset="0"/>
              </a:rPr>
              <a:t>para alta disponibilidade e durabilidade.</a:t>
            </a:r>
          </a:p>
          <a:p>
            <a:pPr algn="just"/>
            <a:r>
              <a:rPr lang="en-US" dirty="0" err="1">
                <a:latin typeface="Indie Flower" panose="02000000000000000000" pitchFamily="2" charset="0"/>
              </a:rPr>
              <a:t>DynamoDB</a:t>
            </a:r>
            <a:r>
              <a:rPr lang="en-US" dirty="0">
                <a:latin typeface="Indie Flower" panose="02000000000000000000" pitchFamily="2" charset="0"/>
              </a:rPr>
              <a:t> </a:t>
            </a:r>
            <a:r>
              <a:rPr lang="en-US" b="1" dirty="0">
                <a:solidFill>
                  <a:schemeClr val="accent2">
                    <a:lumMod val="75000"/>
                  </a:schemeClr>
                </a:solidFill>
                <a:latin typeface="Indie Flower" panose="02000000000000000000" pitchFamily="2" charset="0"/>
              </a:rPr>
              <a:t>tabelas não têm esquemas fixos</a:t>
            </a:r>
            <a:r>
              <a:rPr lang="en-US" dirty="0">
                <a:latin typeface="Indie Flower" panose="02000000000000000000" pitchFamily="2" charset="0"/>
              </a:rPr>
              <a:t>E cada item pode ter um </a:t>
            </a:r>
            <a:r>
              <a:rPr lang="en-US" b="1" dirty="0">
                <a:solidFill>
                  <a:schemeClr val="accent2">
                    <a:lumMod val="75000"/>
                  </a:schemeClr>
                </a:solidFill>
                <a:latin typeface="Indie Flower" panose="02000000000000000000" pitchFamily="2" charset="0"/>
              </a:rPr>
              <a:t>diferente número de atributos</a:t>
            </a:r>
            <a:r>
              <a:rPr lang="en-US" dirty="0">
                <a:latin typeface="Indie Flower" panose="02000000000000000000" pitchFamily="2" charset="0"/>
              </a:rPr>
              <a:t>. </a:t>
            </a:r>
          </a:p>
          <a:p>
            <a:pPr algn="just"/>
            <a:r>
              <a:rPr lang="en-US" dirty="0" err="1">
                <a:latin typeface="Indie Flower" panose="02000000000000000000" pitchFamily="2" charset="0"/>
              </a:rPr>
              <a:t>DynamoDB</a:t>
            </a:r>
            <a:r>
              <a:rPr lang="en-US" dirty="0">
                <a:latin typeface="Indie Flower" panose="02000000000000000000" pitchFamily="2" charset="0"/>
              </a:rPr>
              <a:t> tem </a:t>
            </a:r>
            <a:r>
              <a:rPr lang="en-US" b="1" dirty="0">
                <a:solidFill>
                  <a:schemeClr val="accent2">
                    <a:lumMod val="75000"/>
                  </a:schemeClr>
                </a:solidFill>
                <a:latin typeface="Indie Flower" panose="02000000000000000000" pitchFamily="2" charset="0"/>
              </a:rPr>
              <a:t>sem custos iniciais </a:t>
            </a:r>
            <a:r>
              <a:rPr lang="en-US" dirty="0">
                <a:latin typeface="Indie Flower" panose="02000000000000000000" pitchFamily="2" charset="0"/>
              </a:rPr>
              <a:t>e implementa um </a:t>
            </a:r>
            <a:r>
              <a:rPr lang="en-US" b="1" dirty="0">
                <a:solidFill>
                  <a:schemeClr val="accent2">
                    <a:lumMod val="75000"/>
                  </a:schemeClr>
                </a:solidFill>
                <a:latin typeface="Indie Flower" panose="02000000000000000000" pitchFamily="2" charset="0"/>
              </a:rPr>
              <a:t>pay as you vai </a:t>
            </a:r>
            <a:r>
              <a:rPr lang="en-US" dirty="0">
                <a:latin typeface="Indie Flower" panose="02000000000000000000" pitchFamily="2" charset="0"/>
              </a:rPr>
              <a:t>planejar como. </a:t>
            </a:r>
            <a:r>
              <a:rPr lang="en-US" b="1" dirty="0">
                <a:solidFill>
                  <a:schemeClr val="accent2">
                    <a:lumMod val="75000"/>
                  </a:schemeClr>
                </a:solidFill>
                <a:latin typeface="Indie Flower" panose="02000000000000000000" pitchFamily="2" charset="0"/>
              </a:rPr>
              <a:t>um plano horária taxa </a:t>
            </a:r>
            <a:r>
              <a:rPr lang="en-US" dirty="0">
                <a:latin typeface="Indie Flower" panose="02000000000000000000" pitchFamily="2" charset="0"/>
              </a:rPr>
              <a:t>baseado no </a:t>
            </a:r>
            <a:r>
              <a:rPr lang="en-US" b="1" dirty="0">
                <a:solidFill>
                  <a:schemeClr val="accent2">
                    <a:lumMod val="75000"/>
                  </a:schemeClr>
                </a:solidFill>
                <a:latin typeface="Indie Flower" panose="02000000000000000000" pitchFamily="2" charset="0"/>
              </a:rPr>
              <a:t>capacidade reservado</a:t>
            </a:r>
            <a:r>
              <a:rPr lang="en-US" dirty="0">
                <a:latin typeface="Indie Flower" panose="02000000000000000000" pitchFamily="2" charset="0"/>
              </a:rPr>
              <a:t>.</a:t>
            </a:r>
          </a:p>
        </p:txBody>
      </p:sp>
      <p:sp>
        <p:nvSpPr>
          <p:cNvPr id="4" name="Slide Number Placeholder 3"/>
          <p:cNvSpPr>
            <a:spLocks noGrp="1"/>
          </p:cNvSpPr>
          <p:nvPr>
            <p:ph type="sldNum" sz="quarter" idx="12"/>
          </p:nvPr>
        </p:nvSpPr>
        <p:spPr/>
        <p:txBody>
          <a:bodyPr/>
          <a:lstStyle/>
          <a:p>
            <a:pPr eaLnBrk="1" latinLnBrk="0" hangingPunct="1"/>
            <a:r>
              <a:rPr kumimoji="0" lang="en-US"/>
              <a:t>22</a:t>
            </a:r>
          </a:p>
        </p:txBody>
      </p:sp>
      <p:grpSp>
        <p:nvGrpSpPr>
          <p:cNvPr id="11" name="Group 10"/>
          <p:cNvGrpSpPr/>
          <p:nvPr/>
        </p:nvGrpSpPr>
        <p:grpSpPr>
          <a:xfrm rot="19045773">
            <a:off x="-134694" y="383730"/>
            <a:ext cx="2068930" cy="858371"/>
            <a:chOff x="3616036" y="3453674"/>
            <a:chExt cx="3013364" cy="1118326"/>
          </a:xfrm>
        </p:grpSpPr>
        <p:pic>
          <p:nvPicPr>
            <p:cNvPr id="12" name="Picture 10" descr="C:\Users\shadi\Desktop\hd-blogshapes\hd-blogshapes\circle-transp-red6.png"/>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6036" y="3453674"/>
              <a:ext cx="3013364" cy="11183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901929" y="3793736"/>
              <a:ext cx="2441577" cy="413529"/>
            </a:xfrm>
            <a:prstGeom prst="rect">
              <a:avLst/>
            </a:prstGeom>
            <a:noFill/>
          </p:spPr>
          <p:txBody>
            <a:bodyPr wrap="none" rtlCol="0">
              <a:spAutoFit/>
            </a:bodyPr>
            <a:lstStyle/>
            <a:p>
              <a:pPr>
                <a:lnSpc>
                  <a:spcPct val="90000"/>
                </a:lnSpc>
              </a:pPr>
              <a:r>
                <a:rPr lang="en-US" sz="1600" b="1" dirty="0">
                  <a:solidFill>
                    <a:schemeClr val="accent1">
                      <a:lumMod val="60000"/>
                      <a:lumOff val="40000"/>
                    </a:schemeClr>
                  </a:solidFill>
                  <a:latin typeface="Indie Flower" panose="02000000000000000000" pitchFamily="2" charset="0"/>
                </a:rPr>
                <a:t>Platform Services</a:t>
              </a:r>
            </a:p>
          </p:txBody>
        </p:sp>
      </p:gr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22044"/>
            <a:ext cx="3369113" cy="5637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630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Indie Flower" panose="02000000000000000000" pitchFamily="2" charset="0"/>
              </a:rPr>
              <a:t>NoSQL</a:t>
            </a:r>
            <a:r>
              <a:rPr lang="en-US" dirty="0">
                <a:latin typeface="Indie Flower" panose="02000000000000000000" pitchFamily="2" charset="0"/>
              </a:rPr>
              <a:t> Bases de dados</a:t>
            </a:r>
          </a:p>
        </p:txBody>
      </p:sp>
      <p:sp>
        <p:nvSpPr>
          <p:cNvPr id="3" name="Content Placeholder 2"/>
          <p:cNvSpPr>
            <a:spLocks noGrp="1"/>
          </p:cNvSpPr>
          <p:nvPr>
            <p:ph idx="1"/>
          </p:nvPr>
        </p:nvSpPr>
        <p:spPr>
          <a:xfrm>
            <a:off x="381000" y="1600200"/>
            <a:ext cx="8534400" cy="4419600"/>
          </a:xfrm>
        </p:spPr>
        <p:txBody>
          <a:bodyPr>
            <a:noAutofit/>
          </a:bodyPr>
          <a:lstStyle/>
          <a:p>
            <a:pPr algn="just"/>
            <a:r>
              <a:rPr lang="en-US" sz="1800" dirty="0">
                <a:latin typeface="Indie Flower" panose="02000000000000000000" pitchFamily="2" charset="0"/>
              </a:rPr>
              <a:t>Uma </a:t>
            </a:r>
            <a:r>
              <a:rPr lang="en-US" sz="1800" b="1" dirty="0">
                <a:solidFill>
                  <a:schemeClr val="accent2">
                    <a:lumMod val="75000"/>
                  </a:schemeClr>
                </a:solidFill>
                <a:latin typeface="Indie Flower" panose="02000000000000000000" pitchFamily="2" charset="0"/>
              </a:rPr>
              <a:t>NoSQL base de dados </a:t>
            </a:r>
            <a:r>
              <a:rPr lang="en-US" sz="1800" dirty="0">
                <a:latin typeface="Indie Flower" panose="02000000000000000000" pitchFamily="2" charset="0"/>
              </a:rPr>
              <a:t>fornece um mecanismo de armazenamento e recuperação de dados que </a:t>
            </a:r>
            <a:r>
              <a:rPr lang="en-US" sz="1800" b="1" dirty="0">
                <a:solidFill>
                  <a:schemeClr val="accent2">
                    <a:lumMod val="75000"/>
                  </a:schemeClr>
                </a:solidFill>
                <a:latin typeface="Indie Flower" panose="02000000000000000000" pitchFamily="2" charset="0"/>
              </a:rPr>
              <a:t>emprega modelos de consistência menos constrangidas </a:t>
            </a:r>
            <a:r>
              <a:rPr lang="en-US" sz="1800" dirty="0">
                <a:latin typeface="Indie Flower" panose="02000000000000000000" pitchFamily="2" charset="0"/>
              </a:rPr>
              <a:t>de bancos de dados relacionais tradicionais. </a:t>
            </a:r>
          </a:p>
          <a:p>
            <a:pPr algn="just"/>
            <a:r>
              <a:rPr lang="en-US" sz="1800" dirty="0" err="1">
                <a:latin typeface="Indie Flower" panose="02000000000000000000" pitchFamily="2" charset="0"/>
              </a:rPr>
              <a:t>NoSQL</a:t>
            </a:r>
            <a:r>
              <a:rPr lang="en-US" sz="1800" dirty="0">
                <a:latin typeface="Indie Flower" panose="02000000000000000000" pitchFamily="2" charset="0"/>
              </a:rPr>
              <a:t> bancos de dados somente de apoio </a:t>
            </a:r>
            <a:r>
              <a:rPr lang="en-US" sz="1800" b="1" dirty="0">
                <a:solidFill>
                  <a:schemeClr val="accent2">
                    <a:lumMod val="75000"/>
                  </a:schemeClr>
                </a:solidFill>
                <a:latin typeface="Indie Flower" panose="02000000000000000000" pitchFamily="2" charset="0"/>
              </a:rPr>
              <a:t>Consistência eventual</a:t>
            </a:r>
            <a:r>
              <a:rPr lang="en-US" sz="1800" dirty="0">
                <a:latin typeface="Indie Flower" panose="02000000000000000000" pitchFamily="2" charset="0"/>
              </a:rPr>
              <a:t> qual é um modelo de consistência usado na computação distribuída que </a:t>
            </a:r>
            <a:r>
              <a:rPr lang="en-US" sz="1800" b="1" dirty="0">
                <a:solidFill>
                  <a:schemeClr val="accent1">
                    <a:lumMod val="75000"/>
                  </a:schemeClr>
                </a:solidFill>
                <a:latin typeface="Indie Flower" panose="02000000000000000000" pitchFamily="2" charset="0"/>
              </a:rPr>
              <a:t>informalmente garante </a:t>
            </a:r>
            <a:r>
              <a:rPr lang="en-US" sz="1800" b="1" dirty="0">
                <a:solidFill>
                  <a:schemeClr val="accent2">
                    <a:lumMod val="75000"/>
                  </a:schemeClr>
                </a:solidFill>
                <a:latin typeface="Indie Flower" panose="02000000000000000000" pitchFamily="2" charset="0"/>
              </a:rPr>
              <a:t>que, se há novas atualizações são feitas para um determinado item de dados, </a:t>
            </a:r>
            <a:r>
              <a:rPr lang="en-US" sz="1800" b="1" dirty="0">
                <a:solidFill>
                  <a:schemeClr val="accent1">
                    <a:lumMod val="75000"/>
                  </a:schemeClr>
                </a:solidFill>
                <a:latin typeface="Indie Flower" panose="02000000000000000000" pitchFamily="2" charset="0"/>
              </a:rPr>
              <a:t>afinal</a:t>
            </a:r>
            <a:r>
              <a:rPr lang="en-US" sz="1800" b="1" dirty="0">
                <a:solidFill>
                  <a:schemeClr val="accent2">
                    <a:lumMod val="75000"/>
                  </a:schemeClr>
                </a:solidFill>
                <a:latin typeface="Indie Flower" panose="02000000000000000000" pitchFamily="2" charset="0"/>
              </a:rPr>
              <a:t> todos os acessos a esse item será </a:t>
            </a:r>
            <a:r>
              <a:rPr lang="en-US" sz="1800" b="1" dirty="0">
                <a:solidFill>
                  <a:schemeClr val="accent1">
                    <a:lumMod val="75000"/>
                  </a:schemeClr>
                </a:solidFill>
                <a:latin typeface="Indie Flower" panose="02000000000000000000" pitchFamily="2" charset="0"/>
              </a:rPr>
              <a:t>retornar o último valor atualizado</a:t>
            </a:r>
            <a:r>
              <a:rPr lang="en-US" sz="1800" dirty="0">
                <a:latin typeface="Indie Flower" panose="02000000000000000000" pitchFamily="2" charset="0"/>
              </a:rPr>
              <a:t>.</a:t>
            </a:r>
          </a:p>
          <a:p>
            <a:pPr algn="just"/>
            <a:r>
              <a:rPr lang="en-US" sz="1800" dirty="0" err="1">
                <a:latin typeface="Indie Flower" panose="02000000000000000000" pitchFamily="2" charset="0"/>
              </a:rPr>
              <a:t>NoSQL</a:t>
            </a:r>
            <a:r>
              <a:rPr lang="en-US" sz="1800" dirty="0">
                <a:latin typeface="Indie Flower" panose="02000000000000000000" pitchFamily="2" charset="0"/>
              </a:rPr>
              <a:t> bancos de dados são muitas vezes </a:t>
            </a:r>
            <a:r>
              <a:rPr lang="en-US" sz="1800" b="1" dirty="0">
                <a:solidFill>
                  <a:schemeClr val="accent2">
                    <a:lumMod val="75000"/>
                  </a:schemeClr>
                </a:solidFill>
                <a:latin typeface="Indie Flower" panose="02000000000000000000" pitchFamily="2" charset="0"/>
              </a:rPr>
              <a:t>altamente otimizado lojas de valor-chave </a:t>
            </a:r>
            <a:r>
              <a:rPr lang="en-US" sz="1800" dirty="0">
                <a:latin typeface="Indie Flower" panose="02000000000000000000" pitchFamily="2" charset="0"/>
              </a:rPr>
              <a:t>destina-se a </a:t>
            </a:r>
            <a:r>
              <a:rPr lang="en-US" sz="1800" b="1" dirty="0">
                <a:solidFill>
                  <a:schemeClr val="accent2">
                    <a:lumMod val="75000"/>
                  </a:schemeClr>
                </a:solidFill>
                <a:latin typeface="Indie Flower" panose="02000000000000000000" pitchFamily="2" charset="0"/>
              </a:rPr>
              <a:t>recuperação simples e operações anexando</a:t>
            </a:r>
            <a:r>
              <a:rPr lang="en-US" sz="1800" dirty="0">
                <a:latin typeface="Indie Flower" panose="02000000000000000000" pitchFamily="2" charset="0"/>
              </a:rPr>
              <a:t>, Com o objetivo de ser significativa </a:t>
            </a:r>
            <a:r>
              <a:rPr lang="en-US" sz="1800" b="1" dirty="0">
                <a:solidFill>
                  <a:schemeClr val="accent2">
                    <a:lumMod val="75000"/>
                  </a:schemeClr>
                </a:solidFill>
                <a:latin typeface="Indie Flower" panose="02000000000000000000" pitchFamily="2" charset="0"/>
              </a:rPr>
              <a:t>benefícios de desempenho em termos de taxa de transferência e latência</a:t>
            </a:r>
            <a:r>
              <a:rPr lang="en-US" sz="1800" dirty="0">
                <a:latin typeface="Indie Flower" panose="02000000000000000000" pitchFamily="2" charset="0"/>
              </a:rPr>
              <a:t>.</a:t>
            </a:r>
          </a:p>
          <a:p>
            <a:pPr algn="just"/>
            <a:r>
              <a:rPr lang="en-US" sz="1800" b="1" dirty="0">
                <a:solidFill>
                  <a:schemeClr val="accent1">
                    <a:lumMod val="75000"/>
                  </a:schemeClr>
                </a:solidFill>
                <a:latin typeface="Indie Flower" panose="02000000000000000000" pitchFamily="2" charset="0"/>
              </a:rPr>
              <a:t>lojas de valor-chave </a:t>
            </a:r>
            <a:r>
              <a:rPr lang="en-US" sz="1800" dirty="0">
                <a:latin typeface="Indie Flower" panose="02000000000000000000" pitchFamily="2" charset="0"/>
              </a:rPr>
              <a:t>permitir que a aplicação </a:t>
            </a:r>
            <a:r>
              <a:rPr lang="en-US" sz="1800" b="1" dirty="0">
                <a:solidFill>
                  <a:schemeClr val="accent2">
                    <a:lumMod val="75000"/>
                  </a:schemeClr>
                </a:solidFill>
                <a:latin typeface="Indie Flower" panose="02000000000000000000" pitchFamily="2" charset="0"/>
              </a:rPr>
              <a:t>armazenar seus dados de uma forma sem esquema</a:t>
            </a:r>
            <a:r>
              <a:rPr lang="en-US" sz="1800" dirty="0">
                <a:latin typeface="Indie Flower" panose="02000000000000000000" pitchFamily="2" charset="0"/>
              </a:rPr>
              <a:t>. </a:t>
            </a:r>
          </a:p>
          <a:p>
            <a:pPr lvl="1" algn="just"/>
            <a:r>
              <a:rPr lang="en-US" sz="1600" dirty="0" err="1">
                <a:latin typeface="Indie Flower" panose="02000000000000000000" pitchFamily="2" charset="0"/>
              </a:rPr>
              <a:t>Os</a:t>
            </a:r>
            <a:r>
              <a:rPr lang="en-US" sz="1600" dirty="0">
                <a:latin typeface="Indie Flower" panose="02000000000000000000" pitchFamily="2" charset="0"/>
              </a:rPr>
              <a:t> dados podem ser armazenados em um </a:t>
            </a:r>
            <a:r>
              <a:rPr lang="en-US" sz="1600" b="1" dirty="0" err="1">
                <a:solidFill>
                  <a:schemeClr val="accent2">
                    <a:lumMod val="75000"/>
                  </a:schemeClr>
                </a:solidFill>
                <a:latin typeface="Indie Flower" panose="02000000000000000000" pitchFamily="2" charset="0"/>
              </a:rPr>
              <a:t>tipo</a:t>
            </a:r>
            <a:r>
              <a:rPr lang="en-US" sz="1600" b="1" dirty="0">
                <a:solidFill>
                  <a:schemeClr val="accent2">
                    <a:lumMod val="75000"/>
                  </a:schemeClr>
                </a:solidFill>
                <a:latin typeface="Indie Flower" panose="02000000000000000000" pitchFamily="2" charset="0"/>
              </a:rPr>
              <a:t> de dados de uma linguagem de programação </a:t>
            </a:r>
            <a:r>
              <a:rPr lang="en-US" sz="1600" dirty="0">
                <a:latin typeface="Indie Flower" panose="02000000000000000000" pitchFamily="2" charset="0"/>
              </a:rPr>
              <a:t>ou um objeto. Devido a isso, </a:t>
            </a:r>
            <a:r>
              <a:rPr lang="en-US" sz="1600" b="1" dirty="0" err="1">
                <a:solidFill>
                  <a:schemeClr val="accent2">
                    <a:lumMod val="75000"/>
                  </a:schemeClr>
                </a:solidFill>
                <a:latin typeface="Indie Flower" panose="02000000000000000000" pitchFamily="2" charset="0"/>
              </a:rPr>
              <a:t>há</a:t>
            </a:r>
            <a:r>
              <a:rPr lang="en-US" sz="1600" b="1" dirty="0">
                <a:solidFill>
                  <a:schemeClr val="accent2">
                    <a:lumMod val="75000"/>
                  </a:schemeClr>
                </a:solidFill>
                <a:latin typeface="Indie Flower" panose="02000000000000000000" pitchFamily="2" charset="0"/>
              </a:rPr>
              <a:t> necessidade de uma modificação de dados</a:t>
            </a:r>
            <a:r>
              <a:rPr lang="en-US" sz="1600" dirty="0">
                <a:latin typeface="Indie Flower" panose="02000000000000000000" pitchFamily="2" charset="0"/>
              </a:rPr>
              <a:t>.</a:t>
            </a:r>
          </a:p>
          <a:p>
            <a:pPr algn="just"/>
            <a:endParaRPr lang="en-US" sz="1800" dirty="0">
              <a:latin typeface="Indie Flower" panose="02000000000000000000" pitchFamily="2" charset="0"/>
            </a:endParaRPr>
          </a:p>
        </p:txBody>
      </p:sp>
      <p:sp>
        <p:nvSpPr>
          <p:cNvPr id="4" name="Slide Number Placeholder 3"/>
          <p:cNvSpPr>
            <a:spLocks noGrp="1"/>
          </p:cNvSpPr>
          <p:nvPr>
            <p:ph type="sldNum" sz="quarter" idx="12"/>
          </p:nvPr>
        </p:nvSpPr>
        <p:spPr/>
        <p:txBody>
          <a:bodyPr/>
          <a:lstStyle/>
          <a:p>
            <a:pPr eaLnBrk="1" latinLnBrk="0" hangingPunct="1"/>
            <a:r>
              <a:rPr kumimoji="0" lang="en-US"/>
              <a:t>23</a:t>
            </a:r>
          </a:p>
        </p:txBody>
      </p:sp>
    </p:spTree>
    <p:extLst>
      <p:ext uri="{BB962C8B-B14F-4D97-AF65-F5344CB8AC3E}">
        <p14:creationId xmlns:p14="http://schemas.microsoft.com/office/powerpoint/2010/main" val="346455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508" y="350838"/>
            <a:ext cx="7849492" cy="1020762"/>
          </a:xfrm>
        </p:spPr>
        <p:txBody>
          <a:bodyPr>
            <a:normAutofit/>
          </a:bodyPr>
          <a:lstStyle/>
          <a:p>
            <a:r>
              <a:rPr lang="en-US" sz="3600" dirty="0">
                <a:latin typeface="Indie Flower" panose="02000000000000000000" pitchFamily="2" charset="0"/>
              </a:rPr>
              <a:t> Amazon Elastic Beanstalk</a:t>
            </a:r>
          </a:p>
        </p:txBody>
      </p:sp>
      <p:sp>
        <p:nvSpPr>
          <p:cNvPr id="3" name="Content Placeholder 2"/>
          <p:cNvSpPr>
            <a:spLocks noGrp="1"/>
          </p:cNvSpPr>
          <p:nvPr>
            <p:ph idx="1"/>
          </p:nvPr>
        </p:nvSpPr>
        <p:spPr>
          <a:xfrm>
            <a:off x="152400" y="1752600"/>
            <a:ext cx="8915400" cy="4724400"/>
          </a:xfrm>
        </p:spPr>
        <p:txBody>
          <a:bodyPr>
            <a:noAutofit/>
          </a:bodyPr>
          <a:lstStyle/>
          <a:p>
            <a:r>
              <a:rPr lang="en-US" sz="1800" b="1" dirty="0">
                <a:solidFill>
                  <a:schemeClr val="accent2">
                    <a:lumMod val="75000"/>
                  </a:schemeClr>
                </a:solidFill>
                <a:latin typeface="Indie Flower" panose="02000000000000000000" pitchFamily="2" charset="0"/>
              </a:rPr>
              <a:t>AWS Elastic Beanstalk </a:t>
            </a:r>
            <a:r>
              <a:rPr lang="en-US" sz="1800" dirty="0">
                <a:latin typeface="Indie Flower" panose="02000000000000000000" pitchFamily="2" charset="0"/>
              </a:rPr>
              <a:t>fornece uma solução de para </a:t>
            </a:r>
            <a:r>
              <a:rPr lang="en-US" sz="1800" b="1" dirty="0">
                <a:solidFill>
                  <a:schemeClr val="accent2">
                    <a:lumMod val="75000"/>
                  </a:schemeClr>
                </a:solidFill>
                <a:latin typeface="Indie Flower" panose="02000000000000000000" pitchFamily="2" charset="0"/>
              </a:rPr>
              <a:t>implantar rapidamente </a:t>
            </a:r>
            <a:r>
              <a:rPr lang="en-US" sz="1800" dirty="0">
                <a:latin typeface="Indie Flower" panose="02000000000000000000" pitchFamily="2" charset="0"/>
              </a:rPr>
              <a:t>e </a:t>
            </a:r>
            <a:r>
              <a:rPr lang="en-US" sz="1800" dirty="0">
                <a:solidFill>
                  <a:schemeClr val="accent2">
                    <a:lumMod val="75000"/>
                  </a:schemeClr>
                </a:solidFill>
                <a:latin typeface="Indie Flower" panose="02000000000000000000" pitchFamily="2" charset="0"/>
              </a:rPr>
              <a:t>gerir</a:t>
            </a:r>
            <a:r>
              <a:rPr lang="en-US" sz="1800" dirty="0">
                <a:latin typeface="Indie Flower" panose="02000000000000000000" pitchFamily="2" charset="0"/>
              </a:rPr>
              <a:t> aplicativos na nuvem AWS. </a:t>
            </a:r>
          </a:p>
          <a:p>
            <a:r>
              <a:rPr lang="en-US" sz="1800" dirty="0">
                <a:latin typeface="Indie Flower" panose="02000000000000000000" pitchFamily="2" charset="0"/>
              </a:rPr>
              <a:t>Você </a:t>
            </a:r>
            <a:r>
              <a:rPr lang="en-US" sz="1800" b="1" dirty="0">
                <a:solidFill>
                  <a:schemeClr val="accent2">
                    <a:lumMod val="75000"/>
                  </a:schemeClr>
                </a:solidFill>
                <a:latin typeface="Indie Flower" panose="02000000000000000000" pitchFamily="2" charset="0"/>
              </a:rPr>
              <a:t>simplesmente carregar o aplicativo</a:t>
            </a:r>
            <a:r>
              <a:rPr lang="en-US" sz="1800" dirty="0">
                <a:latin typeface="Indie Flower" panose="02000000000000000000" pitchFamily="2" charset="0"/>
              </a:rPr>
              <a:t>, E Beanstalk elástica </a:t>
            </a:r>
            <a:r>
              <a:rPr lang="en-US" sz="1800" b="1" dirty="0">
                <a:solidFill>
                  <a:schemeClr val="accent2">
                    <a:lumMod val="75000"/>
                  </a:schemeClr>
                </a:solidFill>
                <a:latin typeface="Indie Flower" panose="02000000000000000000" pitchFamily="2" charset="0"/>
              </a:rPr>
              <a:t>automaticamente</a:t>
            </a:r>
            <a:r>
              <a:rPr lang="en-US" sz="1800" dirty="0">
                <a:latin typeface="Indie Flower" panose="02000000000000000000" pitchFamily="2" charset="0"/>
              </a:rPr>
              <a:t> lida com os detalhes de implantação de capacidade </a:t>
            </a:r>
            <a:r>
              <a:rPr lang="en-US" sz="1800" b="1" dirty="0">
                <a:solidFill>
                  <a:schemeClr val="accent2">
                    <a:lumMod val="75000"/>
                  </a:schemeClr>
                </a:solidFill>
                <a:latin typeface="Indie Flower" panose="02000000000000000000" pitchFamily="2" charset="0"/>
              </a:rPr>
              <a:t>provisionamento</a:t>
            </a:r>
            <a:r>
              <a:rPr lang="en-US" sz="1800" dirty="0">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balanceamento de carga, auto-scaling, </a:t>
            </a:r>
            <a:r>
              <a:rPr lang="en-US" sz="1800" dirty="0">
                <a:latin typeface="Indie Flower" panose="02000000000000000000" pitchFamily="2" charset="0"/>
              </a:rPr>
              <a:t>e saúde aplicação </a:t>
            </a:r>
            <a:r>
              <a:rPr lang="en-US" sz="1800" b="1" dirty="0">
                <a:solidFill>
                  <a:schemeClr val="accent2">
                    <a:lumMod val="75000"/>
                  </a:schemeClr>
                </a:solidFill>
                <a:latin typeface="Indie Flower" panose="02000000000000000000" pitchFamily="2" charset="0"/>
              </a:rPr>
              <a:t>monitoração</a:t>
            </a:r>
            <a:r>
              <a:rPr lang="en-US" sz="1800" dirty="0">
                <a:latin typeface="Indie Flower" panose="02000000000000000000" pitchFamily="2" charset="0"/>
              </a:rPr>
              <a:t>. </a:t>
            </a:r>
          </a:p>
          <a:p>
            <a:r>
              <a:rPr lang="en-US" sz="1800" dirty="0">
                <a:latin typeface="Indie Flower" panose="02000000000000000000" pitchFamily="2" charset="0"/>
              </a:rPr>
              <a:t>Elástico Beanstalk utiliza serviços da AWS, </a:t>
            </a:r>
            <a:r>
              <a:rPr lang="en-US" sz="1800" dirty="0" err="1">
                <a:latin typeface="Indie Flower" panose="02000000000000000000" pitchFamily="2" charset="0"/>
              </a:rPr>
              <a:t>como</a:t>
            </a:r>
            <a:r>
              <a:rPr lang="en-US" sz="1800" dirty="0">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Amazon EC2</a:t>
            </a:r>
            <a:r>
              <a:rPr lang="en-US" sz="1800" dirty="0">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Amazon S3</a:t>
            </a:r>
            <a:r>
              <a:rPr lang="en-US" sz="1800" dirty="0">
                <a:latin typeface="Indie Flower" panose="02000000000000000000" pitchFamily="2" charset="0"/>
              </a:rPr>
              <a:t>, .... </a:t>
            </a:r>
          </a:p>
          <a:p>
            <a:r>
              <a:rPr lang="en-US" sz="1800" dirty="0">
                <a:latin typeface="Indie Flower" panose="02000000000000000000" pitchFamily="2" charset="0"/>
              </a:rPr>
              <a:t>Para garantir uma fácil portabilidade do seu aplicativo, Beanstalk Elastic é construído usando pilhas de software familiares tais Como:</a:t>
            </a:r>
          </a:p>
          <a:p>
            <a:pPr lvl="1"/>
            <a:r>
              <a:rPr lang="en-US" sz="1400" dirty="0">
                <a:latin typeface="Indie Flower" panose="02000000000000000000" pitchFamily="2" charset="0"/>
              </a:rPr>
              <a:t>Apache HTTP Server para Node.js, PHP e python</a:t>
            </a:r>
          </a:p>
          <a:p>
            <a:pPr lvl="1"/>
            <a:r>
              <a:rPr lang="en-US" sz="1400" dirty="0">
                <a:latin typeface="Indie Flower" panose="02000000000000000000" pitchFamily="2" charset="0"/>
              </a:rPr>
              <a:t>Passageiro para Ruby, </a:t>
            </a:r>
          </a:p>
          <a:p>
            <a:pPr lvl="1"/>
            <a:r>
              <a:rPr lang="en-US" sz="1400" dirty="0">
                <a:latin typeface="Indie Flower" panose="02000000000000000000" pitchFamily="2" charset="0"/>
              </a:rPr>
              <a:t>IIS 7,5 para.LÍQUIDO</a:t>
            </a:r>
          </a:p>
          <a:p>
            <a:pPr lvl="1"/>
            <a:r>
              <a:rPr lang="en-US" sz="1400" dirty="0">
                <a:latin typeface="Indie Flower" panose="02000000000000000000" pitchFamily="2" charset="0"/>
              </a:rPr>
              <a:t>Apache Tomcat para Java. </a:t>
            </a:r>
          </a:p>
          <a:p>
            <a:r>
              <a:rPr lang="en-US" sz="1800" dirty="0">
                <a:latin typeface="Indie Flower" panose="02000000000000000000" pitchFamily="2" charset="0"/>
              </a:rPr>
              <a:t>Lá é </a:t>
            </a:r>
            <a:r>
              <a:rPr lang="en-US" sz="1800" b="1" dirty="0">
                <a:solidFill>
                  <a:schemeClr val="accent2">
                    <a:lumMod val="75000"/>
                  </a:schemeClr>
                </a:solidFill>
                <a:latin typeface="Indie Flower" panose="02000000000000000000" pitchFamily="2" charset="0"/>
              </a:rPr>
              <a:t>sem custo adicional </a:t>
            </a:r>
            <a:r>
              <a:rPr lang="en-US" sz="1800" dirty="0">
                <a:latin typeface="Indie Flower" panose="02000000000000000000" pitchFamily="2" charset="0"/>
              </a:rPr>
              <a:t>para Elastic Beanstalk - você </a:t>
            </a:r>
            <a:r>
              <a:rPr lang="en-US" sz="1800" b="1" dirty="0">
                <a:solidFill>
                  <a:schemeClr val="accent2">
                    <a:lumMod val="75000"/>
                  </a:schemeClr>
                </a:solidFill>
                <a:latin typeface="Indie Flower" panose="02000000000000000000" pitchFamily="2" charset="0"/>
              </a:rPr>
              <a:t>paga somente pelos recursos AWS </a:t>
            </a:r>
            <a:r>
              <a:rPr lang="en-US" sz="1800" dirty="0">
                <a:latin typeface="Indie Flower" panose="02000000000000000000" pitchFamily="2" charset="0"/>
              </a:rPr>
              <a:t>necessário para armazenar e executar seus aplicativos.</a:t>
            </a:r>
          </a:p>
          <a:p>
            <a:pPr algn="just"/>
            <a:endParaRPr lang="en-US" sz="1800" dirty="0">
              <a:latin typeface="Indie Flower" panose="02000000000000000000" pitchFamily="2" charset="0"/>
            </a:endParaRPr>
          </a:p>
        </p:txBody>
      </p:sp>
      <p:sp>
        <p:nvSpPr>
          <p:cNvPr id="4" name="Slide Number Placeholder 3"/>
          <p:cNvSpPr>
            <a:spLocks noGrp="1"/>
          </p:cNvSpPr>
          <p:nvPr>
            <p:ph type="sldNum" sz="quarter" idx="12"/>
          </p:nvPr>
        </p:nvSpPr>
        <p:spPr/>
        <p:txBody>
          <a:bodyPr/>
          <a:lstStyle/>
          <a:p>
            <a:pPr eaLnBrk="1" latinLnBrk="0" hangingPunct="1"/>
            <a:r>
              <a:rPr kumimoji="0" lang="en-US"/>
              <a:t>24</a:t>
            </a:r>
          </a:p>
        </p:txBody>
      </p:sp>
      <p:grpSp>
        <p:nvGrpSpPr>
          <p:cNvPr id="11" name="Group 10"/>
          <p:cNvGrpSpPr/>
          <p:nvPr/>
        </p:nvGrpSpPr>
        <p:grpSpPr>
          <a:xfrm rot="19045773">
            <a:off x="-134694" y="383730"/>
            <a:ext cx="2068930" cy="858371"/>
            <a:chOff x="3616036" y="3453674"/>
            <a:chExt cx="3013364" cy="1118326"/>
          </a:xfrm>
        </p:grpSpPr>
        <p:pic>
          <p:nvPicPr>
            <p:cNvPr id="12" name="Picture 10" descr="C:\Users\shadi\Desktop\hd-blogshapes\hd-blogshapes\circle-transp-red6.png"/>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6036" y="3453674"/>
              <a:ext cx="3013364" cy="11183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901929" y="3793736"/>
              <a:ext cx="2441577" cy="413529"/>
            </a:xfrm>
            <a:prstGeom prst="rect">
              <a:avLst/>
            </a:prstGeom>
            <a:noFill/>
          </p:spPr>
          <p:txBody>
            <a:bodyPr wrap="none" rtlCol="0">
              <a:spAutoFit/>
            </a:bodyPr>
            <a:lstStyle/>
            <a:p>
              <a:pPr>
                <a:lnSpc>
                  <a:spcPct val="90000"/>
                </a:lnSpc>
              </a:pPr>
              <a:r>
                <a:rPr lang="en-US" sz="1600" b="1" dirty="0">
                  <a:solidFill>
                    <a:schemeClr val="accent1">
                      <a:lumMod val="60000"/>
                      <a:lumOff val="40000"/>
                    </a:schemeClr>
                  </a:solidFill>
                  <a:latin typeface="Indie Flower" panose="02000000000000000000" pitchFamily="2" charset="0"/>
                </a:rPr>
                <a:t>Platform Services</a:t>
              </a:r>
            </a:p>
          </p:txBody>
        </p:sp>
      </p:gr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675" y="76200"/>
            <a:ext cx="2828925" cy="6073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698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latinLnBrk="0" hangingPunct="1"/>
            <a:r>
              <a:rPr kumimoji="0" lang="en-US"/>
              <a:t>25</a:t>
            </a:r>
          </a:p>
        </p:txBody>
      </p:sp>
      <p:sp>
        <p:nvSpPr>
          <p:cNvPr id="6" name="Cloud 5"/>
          <p:cNvSpPr/>
          <p:nvPr/>
        </p:nvSpPr>
        <p:spPr>
          <a:xfrm>
            <a:off x="381000" y="1981199"/>
            <a:ext cx="8534400" cy="4569547"/>
          </a:xfrm>
          <a:prstGeom prst="cloud">
            <a:avLst/>
          </a:prstGeom>
          <a:noFill/>
          <a:ln w="101600">
            <a:solidFill>
              <a:schemeClr val="tx1"/>
            </a:solidFill>
            <a:miter lim="800000"/>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1" name="Picture 9" descr="C:\Users\shadi\Desktop\hd-blogshapes\hd-blogshapes\person1.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flipH="1">
            <a:off x="279399" y="1477963"/>
            <a:ext cx="482601" cy="1341437"/>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C:\Users\shadi\Desktop\hd-blogshapes\hd-blogshapes\arrow-black-curve4.png"/>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flipV="1">
            <a:off x="762000" y="1752599"/>
            <a:ext cx="1371599" cy="138237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urved Connector 15"/>
          <p:cNvCxnSpPr>
            <a:endCxn id="5122" idx="1"/>
          </p:cNvCxnSpPr>
          <p:nvPr/>
        </p:nvCxnSpPr>
        <p:spPr>
          <a:xfrm flipV="1">
            <a:off x="3200400" y="2841008"/>
            <a:ext cx="1762114" cy="967728"/>
          </a:xfrm>
          <a:prstGeom prst="curvedConnector3">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8" name="Curved Connector 17"/>
          <p:cNvCxnSpPr>
            <a:endCxn id="37" idx="1"/>
          </p:cNvCxnSpPr>
          <p:nvPr/>
        </p:nvCxnSpPr>
        <p:spPr>
          <a:xfrm>
            <a:off x="3200400" y="4290535"/>
            <a:ext cx="2209800" cy="471105"/>
          </a:xfrm>
          <a:prstGeom prst="curvedConnector3">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0" name="Curved Connector 19"/>
          <p:cNvCxnSpPr>
            <a:endCxn id="35" idx="1"/>
          </p:cNvCxnSpPr>
          <p:nvPr/>
        </p:nvCxnSpPr>
        <p:spPr>
          <a:xfrm>
            <a:off x="2286000" y="4495799"/>
            <a:ext cx="1066800" cy="786455"/>
          </a:xfrm>
          <a:prstGeom prst="curvedConnector3">
            <a:avLst>
              <a:gd name="adj1" fmla="val 50000"/>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661165" y="5254823"/>
            <a:ext cx="2730235" cy="307777"/>
          </a:xfrm>
          <a:prstGeom prst="rect">
            <a:avLst/>
          </a:prstGeom>
        </p:spPr>
        <p:txBody>
          <a:bodyPr wrap="none">
            <a:spAutoFit/>
          </a:bodyPr>
          <a:lstStyle/>
          <a:p>
            <a:r>
              <a:rPr lang="en-US" sz="1400" dirty="0">
                <a:latin typeface="Indie Flower" panose="02000000000000000000" pitchFamily="2" charset="0"/>
                <a:hlinkClick r:id="rId4"/>
              </a:rPr>
              <a:t>http://aws.amazon.com/dynamodb/</a:t>
            </a:r>
            <a:endParaRPr lang="en-US" sz="1400" dirty="0">
              <a:latin typeface="Indie Flower" panose="02000000000000000000" pitchFamily="2" charset="0"/>
            </a:endParaRPr>
          </a:p>
        </p:txBody>
      </p:sp>
      <p:sp>
        <p:nvSpPr>
          <p:cNvPr id="28" name="Rectangle 27"/>
          <p:cNvSpPr/>
          <p:nvPr/>
        </p:nvSpPr>
        <p:spPr>
          <a:xfrm>
            <a:off x="4069942" y="3285425"/>
            <a:ext cx="3267241" cy="307777"/>
          </a:xfrm>
          <a:prstGeom prst="rect">
            <a:avLst/>
          </a:prstGeom>
        </p:spPr>
        <p:txBody>
          <a:bodyPr wrap="none">
            <a:spAutoFit/>
          </a:bodyPr>
          <a:lstStyle/>
          <a:p>
            <a:r>
              <a:rPr lang="en-US" sz="1400" dirty="0">
                <a:latin typeface="Indie Flower" panose="02000000000000000000" pitchFamily="2" charset="0"/>
                <a:hlinkClick r:id="rId5"/>
              </a:rPr>
              <a:t>http://aws.amazon.com/elasticmapreduce/</a:t>
            </a:r>
            <a:endParaRPr lang="en-US" sz="1400" dirty="0">
              <a:latin typeface="Indie Flower" panose="02000000000000000000" pitchFamily="2" charset="0"/>
            </a:endParaRPr>
          </a:p>
        </p:txBody>
      </p:sp>
      <p:sp>
        <p:nvSpPr>
          <p:cNvPr id="31" name="Rectangle 30"/>
          <p:cNvSpPr/>
          <p:nvPr/>
        </p:nvSpPr>
        <p:spPr>
          <a:xfrm>
            <a:off x="2286000" y="5802868"/>
            <a:ext cx="3129383" cy="307777"/>
          </a:xfrm>
          <a:prstGeom prst="rect">
            <a:avLst/>
          </a:prstGeom>
        </p:spPr>
        <p:txBody>
          <a:bodyPr wrap="none">
            <a:spAutoFit/>
          </a:bodyPr>
          <a:lstStyle/>
          <a:p>
            <a:r>
              <a:rPr lang="en-US" sz="1400" dirty="0">
                <a:latin typeface="Indie Flower" panose="02000000000000000000" pitchFamily="2" charset="0"/>
                <a:hlinkClick r:id="rId6"/>
              </a:rPr>
              <a:t>http://aws.amazon.com/elasticbeanstalk/</a:t>
            </a:r>
            <a:endParaRPr lang="en-US" sz="1400" dirty="0">
              <a:latin typeface="Indie Flower" panose="02000000000000000000" pitchFamily="2" charset="0"/>
            </a:endParaRPr>
          </a:p>
        </p:txBody>
      </p:sp>
      <p:sp>
        <p:nvSpPr>
          <p:cNvPr id="12" name="Rectangle 11"/>
          <p:cNvSpPr/>
          <p:nvPr/>
        </p:nvSpPr>
        <p:spPr>
          <a:xfrm>
            <a:off x="6623529" y="4035623"/>
            <a:ext cx="2215671" cy="307777"/>
          </a:xfrm>
          <a:prstGeom prst="rect">
            <a:avLst/>
          </a:prstGeom>
        </p:spPr>
        <p:txBody>
          <a:bodyPr wrap="none">
            <a:spAutoFit/>
          </a:bodyPr>
          <a:lstStyle/>
          <a:p>
            <a:r>
              <a:rPr lang="en-US" sz="1400" dirty="0">
                <a:latin typeface="Indie Flower" panose="02000000000000000000" pitchFamily="2" charset="0"/>
                <a:hlinkClick r:id="rId7"/>
              </a:rPr>
              <a:t>http://aws.amazon.com/rds/</a:t>
            </a:r>
            <a:endParaRPr lang="en-US" sz="1400" dirty="0">
              <a:latin typeface="Indie Flower" panose="02000000000000000000" pitchFamily="2" charset="0"/>
            </a:endParaRPr>
          </a:p>
        </p:txBody>
      </p:sp>
      <p:grpSp>
        <p:nvGrpSpPr>
          <p:cNvPr id="26" name="Group 25"/>
          <p:cNvGrpSpPr/>
          <p:nvPr/>
        </p:nvGrpSpPr>
        <p:grpSpPr>
          <a:xfrm>
            <a:off x="4962514" y="2362200"/>
            <a:ext cx="828686" cy="1004455"/>
            <a:chOff x="4419600" y="2362200"/>
            <a:chExt cx="828686" cy="1004455"/>
          </a:xfrm>
        </p:grpSpPr>
        <p:pic>
          <p:nvPicPr>
            <p:cNvPr id="5122" name="Picture 2" descr="C:\Users\shadi\Desktop\hd-blogshapes\hd-blogshapes\filled-box13.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19600" y="2362200"/>
              <a:ext cx="828686" cy="95761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513996" y="3018098"/>
              <a:ext cx="556563" cy="348557"/>
            </a:xfrm>
            <a:prstGeom prst="rect">
              <a:avLst/>
            </a:prstGeom>
            <a:noFill/>
          </p:spPr>
          <p:txBody>
            <a:bodyPr wrap="none" rtlCol="0">
              <a:spAutoFit/>
            </a:bodyPr>
            <a:lstStyle/>
            <a:p>
              <a:pPr>
                <a:lnSpc>
                  <a:spcPct val="90000"/>
                </a:lnSpc>
              </a:pPr>
              <a:r>
                <a:rPr lang="en-US" b="1" dirty="0">
                  <a:solidFill>
                    <a:schemeClr val="bg1"/>
                  </a:solidFill>
                  <a:latin typeface="Indie Flower" panose="02000000000000000000" pitchFamily="2" charset="0"/>
                </a:rPr>
                <a:t>EMR</a:t>
              </a:r>
            </a:p>
          </p:txBody>
        </p:sp>
      </p:grpSp>
      <p:grpSp>
        <p:nvGrpSpPr>
          <p:cNvPr id="21" name="Group 20"/>
          <p:cNvGrpSpPr/>
          <p:nvPr/>
        </p:nvGrpSpPr>
        <p:grpSpPr>
          <a:xfrm>
            <a:off x="5410200" y="4189280"/>
            <a:ext cx="1219200" cy="1144720"/>
            <a:chOff x="5791200" y="4147785"/>
            <a:chExt cx="1219200" cy="1144720"/>
          </a:xfrm>
        </p:grpSpPr>
        <p:pic>
          <p:nvPicPr>
            <p:cNvPr id="37" name="Picture 2" descr="C:\Users\shadi\Desktop\hd-blogshapes\hd-blogshapes\filled-box1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91200" y="4147785"/>
              <a:ext cx="1219200" cy="1144720"/>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5832765" y="4937361"/>
              <a:ext cx="1171764" cy="307777"/>
            </a:xfrm>
            <a:prstGeom prst="rect">
              <a:avLst/>
            </a:prstGeom>
            <a:noFill/>
          </p:spPr>
          <p:txBody>
            <a:bodyPr wrap="square" rtlCol="0">
              <a:spAutoFit/>
            </a:bodyPr>
            <a:lstStyle/>
            <a:p>
              <a:r>
                <a:rPr lang="en-US" sz="1400" b="1" dirty="0" err="1">
                  <a:solidFill>
                    <a:schemeClr val="bg1"/>
                  </a:solidFill>
                  <a:latin typeface="Indie Flower" panose="02000000000000000000" pitchFamily="2" charset="0"/>
                </a:rPr>
                <a:t>DynamoDB</a:t>
              </a:r>
              <a:endParaRPr lang="en-US" sz="1400" b="1" dirty="0">
                <a:solidFill>
                  <a:schemeClr val="bg1"/>
                </a:solidFill>
                <a:latin typeface="Indie Flower" panose="02000000000000000000" pitchFamily="2" charset="0"/>
              </a:endParaRPr>
            </a:p>
          </p:txBody>
        </p:sp>
      </p:grpSp>
      <p:grpSp>
        <p:nvGrpSpPr>
          <p:cNvPr id="19" name="Group 18"/>
          <p:cNvGrpSpPr/>
          <p:nvPr/>
        </p:nvGrpSpPr>
        <p:grpSpPr>
          <a:xfrm>
            <a:off x="3331585" y="4667323"/>
            <a:ext cx="1085493" cy="1229861"/>
            <a:chOff x="3888722" y="4895923"/>
            <a:chExt cx="1085493" cy="1229861"/>
          </a:xfrm>
        </p:grpSpPr>
        <p:pic>
          <p:nvPicPr>
            <p:cNvPr id="35" name="Picture 2" descr="C:\Users\shadi\Desktop\hd-blogshapes\hd-blogshapes\filled-box13.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09937" y="4895923"/>
              <a:ext cx="1064278" cy="122986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3888722" y="5791200"/>
              <a:ext cx="1011815" cy="320088"/>
            </a:xfrm>
            <a:prstGeom prst="rect">
              <a:avLst/>
            </a:prstGeom>
            <a:noFill/>
          </p:spPr>
          <p:txBody>
            <a:bodyPr wrap="none" rtlCol="0">
              <a:spAutoFit/>
            </a:bodyPr>
            <a:lstStyle/>
            <a:p>
              <a:pPr>
                <a:lnSpc>
                  <a:spcPct val="90000"/>
                </a:lnSpc>
              </a:pPr>
              <a:r>
                <a:rPr lang="en-US" sz="1600" b="1" dirty="0">
                  <a:solidFill>
                    <a:schemeClr val="bg1"/>
                  </a:solidFill>
                  <a:latin typeface="Indie Flower" panose="02000000000000000000" pitchFamily="2" charset="0"/>
                </a:rPr>
                <a:t>Beanstalk</a:t>
              </a:r>
            </a:p>
          </p:txBody>
        </p:sp>
      </p:grpSp>
      <p:cxnSp>
        <p:nvCxnSpPr>
          <p:cNvPr id="49" name="Curved Connector 48"/>
          <p:cNvCxnSpPr/>
          <p:nvPr/>
        </p:nvCxnSpPr>
        <p:spPr>
          <a:xfrm flipV="1">
            <a:off x="3352801" y="3706264"/>
            <a:ext cx="3971913" cy="256451"/>
          </a:xfrm>
          <a:prstGeom prst="curvedConnector3">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7324714" y="3122174"/>
            <a:ext cx="828686" cy="992626"/>
            <a:chOff x="6449468" y="3671370"/>
            <a:chExt cx="828686" cy="992626"/>
          </a:xfrm>
        </p:grpSpPr>
        <p:pic>
          <p:nvPicPr>
            <p:cNvPr id="43" name="Picture 2" descr="C:\Users\shadi\Desktop\hd-blogshapes\hd-blogshapes\filled-box13.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49468" y="3671370"/>
              <a:ext cx="828686" cy="95761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6477000" y="4315439"/>
              <a:ext cx="627095" cy="348557"/>
            </a:xfrm>
            <a:prstGeom prst="rect">
              <a:avLst/>
            </a:prstGeom>
            <a:noFill/>
          </p:spPr>
          <p:txBody>
            <a:bodyPr wrap="none" rtlCol="0">
              <a:spAutoFit/>
            </a:bodyPr>
            <a:lstStyle/>
            <a:p>
              <a:pPr>
                <a:lnSpc>
                  <a:spcPct val="90000"/>
                </a:lnSpc>
              </a:pPr>
              <a:r>
                <a:rPr lang="en-US" b="1" dirty="0">
                  <a:solidFill>
                    <a:schemeClr val="bg1"/>
                  </a:solidFill>
                  <a:latin typeface="Indie Flower" panose="02000000000000000000" pitchFamily="2" charset="0"/>
                </a:rPr>
                <a:t>RDS</a:t>
              </a:r>
            </a:p>
          </p:txBody>
        </p:sp>
      </p:grpSp>
      <p:grpSp>
        <p:nvGrpSpPr>
          <p:cNvPr id="39" name="Group 38"/>
          <p:cNvGrpSpPr/>
          <p:nvPr/>
        </p:nvGrpSpPr>
        <p:grpSpPr>
          <a:xfrm>
            <a:off x="491836" y="3529874"/>
            <a:ext cx="3013364" cy="1118326"/>
            <a:chOff x="3616036" y="3453674"/>
            <a:chExt cx="3013364" cy="1118326"/>
          </a:xfrm>
        </p:grpSpPr>
        <p:pic>
          <p:nvPicPr>
            <p:cNvPr id="40" name="Picture 10" descr="C:\Users\shadi\Desktop\hd-blogshapes\hd-blogshapes\circle-transp-red6.png"/>
            <p:cNvPicPr>
              <a:picLocks noChangeAspect="1" noChangeArrowheads="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6036" y="3453674"/>
              <a:ext cx="3013364" cy="111832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4088620" y="3811987"/>
              <a:ext cx="2068195" cy="377026"/>
            </a:xfrm>
            <a:prstGeom prst="rect">
              <a:avLst/>
            </a:prstGeom>
            <a:noFill/>
          </p:spPr>
          <p:txBody>
            <a:bodyPr wrap="none" rtlCol="0">
              <a:spAutoFit/>
            </a:bodyPr>
            <a:lstStyle/>
            <a:p>
              <a:pPr>
                <a:lnSpc>
                  <a:spcPct val="90000"/>
                </a:lnSpc>
              </a:pPr>
              <a:r>
                <a:rPr lang="en-US" sz="2000" b="1" dirty="0">
                  <a:solidFill>
                    <a:schemeClr val="accent1">
                      <a:lumMod val="60000"/>
                      <a:lumOff val="40000"/>
                    </a:schemeClr>
                  </a:solidFill>
                  <a:latin typeface="Indie Flower" panose="02000000000000000000" pitchFamily="2" charset="0"/>
                </a:rPr>
                <a:t>Platform Services</a:t>
              </a:r>
            </a:p>
          </p:txBody>
        </p:sp>
      </p:grpSp>
      <p:pic>
        <p:nvPicPr>
          <p:cNvPr id="17410" name="Picture 2" descr="http://pentahoadmin.files.wordpress.com/2013/03/hadoop-elephant.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114914" y="2520889"/>
            <a:ext cx="519136" cy="388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412" name="Picture 4" descr="http://3.bp.blogspot.com/-ZeYZpE3tESU/UOz8-49WYvI/AAAAAAAAAP8/vt0-vDzXxwk/s72-c/database-developer-Eastbourne-Brighton-Sussex.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24225" y="3276600"/>
            <a:ext cx="429664" cy="429664"/>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http://www.bodhtree.com/blog/wp-content/uploads/2013/08/nosql_logo_0.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05964" y="4387363"/>
            <a:ext cx="794836" cy="4701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416" name="Picture 8" descr="http://clipartist.info/RSS/openclipart.org/2011/August/13-Saturday/server-999px.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655087" y="4861316"/>
            <a:ext cx="392520" cy="606657"/>
          </a:xfrm>
          <a:prstGeom prst="rect">
            <a:avLst/>
          </a:prstGeom>
          <a:noFill/>
          <a:extLst>
            <a:ext uri="{909E8E84-426E-40DD-AFC4-6F175D3DCCD1}">
              <a14:hiddenFill xmlns:a14="http://schemas.microsoft.com/office/drawing/2010/main">
                <a:solidFill>
                  <a:srgbClr val="FFFFFF"/>
                </a:solidFill>
              </a14:hiddenFill>
            </a:ext>
          </a:extLst>
        </p:spPr>
      </p:pic>
      <p:sp>
        <p:nvSpPr>
          <p:cNvPr id="36" name="Title 1"/>
          <p:cNvSpPr>
            <a:spLocks noGrp="1"/>
          </p:cNvSpPr>
          <p:nvPr>
            <p:ph type="title"/>
          </p:nvPr>
        </p:nvSpPr>
        <p:spPr>
          <a:xfrm>
            <a:off x="1142108" y="274638"/>
            <a:ext cx="7316092" cy="1020762"/>
          </a:xfrm>
        </p:spPr>
        <p:txBody>
          <a:bodyPr>
            <a:normAutofit/>
          </a:bodyPr>
          <a:lstStyle/>
          <a:p>
            <a:pPr algn="ctr"/>
            <a:r>
              <a:rPr lang="en-US" sz="3600" b="1" dirty="0">
                <a:effectLst>
                  <a:outerShdw blurRad="38100" dist="38100" dir="2700000" algn="tl">
                    <a:srgbClr val="000000">
                      <a:alpha val="43137"/>
                    </a:srgbClr>
                  </a:outerShdw>
                </a:effectLst>
                <a:latin typeface="Indie Flower" panose="02000000000000000000" pitchFamily="2" charset="0"/>
              </a:rPr>
              <a:t>Questões</a:t>
            </a:r>
          </a:p>
        </p:txBody>
      </p:sp>
      <p:pic>
        <p:nvPicPr>
          <p:cNvPr id="38" name="Picture 2" descr="http://www.clker.com/cliparts/i/L/f/X/r/D/question-mark-hi.png"/>
          <p:cNvPicPr>
            <a:picLocks noChangeAspect="1" noChangeArrowheads="1"/>
          </p:cNvPicPr>
          <p:nvPr/>
        </p:nvPicPr>
        <p:blipFill>
          <a:blip r:embed="rId1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67400" y="76498"/>
            <a:ext cx="818619" cy="1371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95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latinLnBrk="0" hangingPunct="1"/>
            <a:r>
              <a:rPr kumimoji="0" lang="en-US"/>
              <a:t>26</a:t>
            </a:r>
          </a:p>
        </p:txBody>
      </p:sp>
      <p:sp>
        <p:nvSpPr>
          <p:cNvPr id="6" name="Cloud 5"/>
          <p:cNvSpPr/>
          <p:nvPr/>
        </p:nvSpPr>
        <p:spPr>
          <a:xfrm>
            <a:off x="381000" y="1981199"/>
            <a:ext cx="8534400" cy="4569547"/>
          </a:xfrm>
          <a:prstGeom prst="cloud">
            <a:avLst/>
          </a:prstGeom>
          <a:noFill/>
          <a:ln w="101600">
            <a:solidFill>
              <a:schemeClr val="tx1"/>
            </a:solidFill>
            <a:miter lim="800000"/>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1" name="Picture 9" descr="C:\Users\shadi\Desktop\hd-blogshapes\hd-blogshapes\person1.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flipH="1">
            <a:off x="279399" y="1477963"/>
            <a:ext cx="482601" cy="1341437"/>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C:\Users\shadi\Desktop\hd-blogshapes\hd-blogshapes\arrow-black-curve4.png"/>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flipV="1">
            <a:off x="762000" y="1752599"/>
            <a:ext cx="1371599" cy="138237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urved Connector 15"/>
          <p:cNvCxnSpPr>
            <a:endCxn id="58" idx="1"/>
          </p:cNvCxnSpPr>
          <p:nvPr/>
        </p:nvCxnSpPr>
        <p:spPr>
          <a:xfrm flipV="1">
            <a:off x="3200400" y="3088666"/>
            <a:ext cx="1762113" cy="720070"/>
          </a:xfrm>
          <a:prstGeom prst="curvedConnector3">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a:off x="1905000" y="4540225"/>
            <a:ext cx="2057400" cy="351603"/>
          </a:xfrm>
          <a:prstGeom prst="curvedConnector3">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219664" y="5408711"/>
            <a:ext cx="2765501" cy="307777"/>
          </a:xfrm>
          <a:prstGeom prst="rect">
            <a:avLst/>
          </a:prstGeom>
        </p:spPr>
        <p:txBody>
          <a:bodyPr wrap="none">
            <a:spAutoFit/>
          </a:bodyPr>
          <a:lstStyle/>
          <a:p>
            <a:r>
              <a:rPr lang="en-US" sz="1400" dirty="0">
                <a:latin typeface="Indie Flower" panose="02000000000000000000" pitchFamily="2" charset="0"/>
                <a:hlinkClick r:id="rId4"/>
              </a:rPr>
              <a:t>http://aws.amazon.com/cloudwatch/</a:t>
            </a:r>
            <a:endParaRPr lang="en-US" sz="1400" dirty="0">
              <a:latin typeface="Indie Flower" panose="02000000000000000000" pitchFamily="2" charset="0"/>
            </a:endParaRPr>
          </a:p>
        </p:txBody>
      </p:sp>
      <p:grpSp>
        <p:nvGrpSpPr>
          <p:cNvPr id="21" name="Group 20"/>
          <p:cNvGrpSpPr/>
          <p:nvPr/>
        </p:nvGrpSpPr>
        <p:grpSpPr>
          <a:xfrm>
            <a:off x="3968699" y="4343168"/>
            <a:ext cx="1219200" cy="1144720"/>
            <a:chOff x="5791200" y="4147785"/>
            <a:chExt cx="1219200" cy="1144720"/>
          </a:xfrm>
        </p:grpSpPr>
        <p:pic>
          <p:nvPicPr>
            <p:cNvPr id="37" name="Picture 2" descr="C:\Users\shadi\Desktop\hd-blogshapes\hd-blogshapes\filled-box1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1200" y="4147785"/>
              <a:ext cx="1219200" cy="1144720"/>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5832765" y="4937361"/>
              <a:ext cx="1066800" cy="307777"/>
            </a:xfrm>
            <a:prstGeom prst="rect">
              <a:avLst/>
            </a:prstGeom>
            <a:noFill/>
          </p:spPr>
          <p:txBody>
            <a:bodyPr wrap="square" rtlCol="0">
              <a:spAutoFit/>
            </a:bodyPr>
            <a:lstStyle/>
            <a:p>
              <a:r>
                <a:rPr lang="en-US" sz="1400" b="1" dirty="0" err="1">
                  <a:solidFill>
                    <a:schemeClr val="bg1"/>
                  </a:solidFill>
                  <a:latin typeface="Indie Flower" panose="02000000000000000000" pitchFamily="2" charset="0"/>
                </a:rPr>
                <a:t>CloudWatch</a:t>
              </a:r>
              <a:endParaRPr lang="en-US" sz="1400" b="1" dirty="0">
                <a:solidFill>
                  <a:schemeClr val="bg1"/>
                </a:solidFill>
                <a:latin typeface="Indie Flower" panose="02000000000000000000" pitchFamily="2" charset="0"/>
              </a:endParaRPr>
            </a:p>
          </p:txBody>
        </p:sp>
      </p:grpSp>
      <p:sp>
        <p:nvSpPr>
          <p:cNvPr id="36" name="Title 1"/>
          <p:cNvSpPr>
            <a:spLocks noGrp="1"/>
          </p:cNvSpPr>
          <p:nvPr>
            <p:ph type="title"/>
          </p:nvPr>
        </p:nvSpPr>
        <p:spPr>
          <a:xfrm>
            <a:off x="1142108" y="274638"/>
            <a:ext cx="7316092" cy="1020762"/>
          </a:xfrm>
        </p:spPr>
        <p:txBody>
          <a:bodyPr>
            <a:normAutofit/>
          </a:bodyPr>
          <a:lstStyle/>
          <a:p>
            <a:pPr algn="ctr"/>
            <a:r>
              <a:rPr lang="en-US" sz="3600" b="1" dirty="0">
                <a:effectLst>
                  <a:outerShdw blurRad="38100" dist="38100" dir="2700000" algn="tl">
                    <a:srgbClr val="000000">
                      <a:alpha val="43137"/>
                    </a:srgbClr>
                  </a:outerShdw>
                </a:effectLst>
                <a:latin typeface="Indie Flower" panose="02000000000000000000" pitchFamily="2" charset="0"/>
              </a:rPr>
              <a:t>Características do serviço da cruz</a:t>
            </a:r>
          </a:p>
        </p:txBody>
      </p:sp>
      <p:grpSp>
        <p:nvGrpSpPr>
          <p:cNvPr id="47" name="Group 46"/>
          <p:cNvGrpSpPr/>
          <p:nvPr/>
        </p:nvGrpSpPr>
        <p:grpSpPr>
          <a:xfrm>
            <a:off x="783814" y="3581400"/>
            <a:ext cx="2949986" cy="1066800"/>
            <a:chOff x="3679414" y="2286000"/>
            <a:chExt cx="2949986" cy="1066800"/>
          </a:xfrm>
        </p:grpSpPr>
        <p:pic>
          <p:nvPicPr>
            <p:cNvPr id="48" name="Picture 11" descr="C:\Users\shadi\Desktop\hd-blogshapes\hd-blogshapes\circle-transp-red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9414" y="2286000"/>
              <a:ext cx="2949986" cy="10668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4224001" y="2590800"/>
              <a:ext cx="1643399" cy="654025"/>
            </a:xfrm>
            <a:prstGeom prst="rect">
              <a:avLst/>
            </a:prstGeom>
            <a:noFill/>
          </p:spPr>
          <p:txBody>
            <a:bodyPr wrap="none" rtlCol="0">
              <a:spAutoFit/>
            </a:bodyPr>
            <a:lstStyle/>
            <a:p>
              <a:pPr>
                <a:lnSpc>
                  <a:spcPct val="90000"/>
                </a:lnSpc>
              </a:pPr>
              <a:r>
                <a:rPr lang="en-US" sz="2000" b="1" dirty="0">
                  <a:solidFill>
                    <a:schemeClr val="accent5">
                      <a:lumMod val="50000"/>
                    </a:schemeClr>
                  </a:solidFill>
                  <a:latin typeface="Indie Flower" panose="02000000000000000000" pitchFamily="2" charset="0"/>
                </a:rPr>
                <a:t>Serviço cruz</a:t>
              </a:r>
            </a:p>
            <a:p>
              <a:pPr>
                <a:lnSpc>
                  <a:spcPct val="90000"/>
                </a:lnSpc>
              </a:pPr>
              <a:r>
                <a:rPr lang="en-US" sz="2000" b="1" dirty="0">
                  <a:solidFill>
                    <a:schemeClr val="accent5">
                      <a:lumMod val="50000"/>
                    </a:schemeClr>
                  </a:solidFill>
                  <a:latin typeface="Indie Flower" panose="02000000000000000000" pitchFamily="2" charset="0"/>
                </a:rPr>
                <a:t>Características</a:t>
              </a:r>
            </a:p>
          </p:txBody>
        </p:sp>
      </p:grpSp>
      <p:pic>
        <p:nvPicPr>
          <p:cNvPr id="1026" name="Picture 2" descr="http://databasesincloud.files.wordpress.com/2011/11/amc_cloudwatch_rd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97299" y="4497288"/>
            <a:ext cx="762000" cy="599448"/>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4471552" y="3730823"/>
            <a:ext cx="2310248" cy="307777"/>
          </a:xfrm>
          <a:prstGeom prst="rect">
            <a:avLst/>
          </a:prstGeom>
        </p:spPr>
        <p:txBody>
          <a:bodyPr wrap="none">
            <a:spAutoFit/>
          </a:bodyPr>
          <a:lstStyle/>
          <a:p>
            <a:r>
              <a:rPr lang="en-US" sz="1400" dirty="0">
                <a:latin typeface="Indie Flower" panose="02000000000000000000" pitchFamily="2" charset="0"/>
                <a:hlinkClick r:id="rId8"/>
              </a:rPr>
              <a:t>http://aws.amazon.com/swf/</a:t>
            </a:r>
            <a:endParaRPr lang="en-US" sz="1400" dirty="0">
              <a:latin typeface="Indie Flower" panose="02000000000000000000" pitchFamily="2" charset="0"/>
            </a:endParaRPr>
          </a:p>
        </p:txBody>
      </p:sp>
      <p:grpSp>
        <p:nvGrpSpPr>
          <p:cNvPr id="57" name="Group 56"/>
          <p:cNvGrpSpPr/>
          <p:nvPr/>
        </p:nvGrpSpPr>
        <p:grpSpPr>
          <a:xfrm>
            <a:off x="4962513" y="2362200"/>
            <a:ext cx="1314195" cy="1524000"/>
            <a:chOff x="4419600" y="2362200"/>
            <a:chExt cx="828686" cy="1004455"/>
          </a:xfrm>
        </p:grpSpPr>
        <p:pic>
          <p:nvPicPr>
            <p:cNvPr id="58" name="Picture 2" descr="C:\Users\shadi\Desktop\hd-blogshapes\hd-blogshapes\filled-box1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19600" y="2362200"/>
              <a:ext cx="828686" cy="957615"/>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4513996" y="3018098"/>
              <a:ext cx="603050" cy="348557"/>
            </a:xfrm>
            <a:prstGeom prst="rect">
              <a:avLst/>
            </a:prstGeom>
            <a:noFill/>
          </p:spPr>
          <p:txBody>
            <a:bodyPr wrap="none" rtlCol="0">
              <a:spAutoFit/>
            </a:bodyPr>
            <a:lstStyle/>
            <a:p>
              <a:pPr>
                <a:lnSpc>
                  <a:spcPct val="90000"/>
                </a:lnSpc>
              </a:pPr>
              <a:r>
                <a:rPr lang="en-US" b="1" dirty="0">
                  <a:solidFill>
                    <a:schemeClr val="bg1"/>
                  </a:solidFill>
                  <a:latin typeface="Indie Flower" panose="02000000000000000000" pitchFamily="2" charset="0"/>
                </a:rPr>
                <a:t>SWF</a:t>
              </a:r>
            </a:p>
          </p:txBody>
        </p:sp>
      </p:grpSp>
      <p:pic>
        <p:nvPicPr>
          <p:cNvPr id="60" name="Picture 6" descr="http://www.edrawsoft.com/images/workflow/service%20workflow%20full.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87533" y="2586054"/>
            <a:ext cx="797631" cy="69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25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508" y="350838"/>
            <a:ext cx="7849492" cy="1020762"/>
          </a:xfrm>
        </p:spPr>
        <p:txBody>
          <a:bodyPr>
            <a:normAutofit/>
          </a:bodyPr>
          <a:lstStyle/>
          <a:p>
            <a:r>
              <a:rPr lang="en-US" sz="3600" dirty="0">
                <a:latin typeface="Indie Flower" panose="02000000000000000000" pitchFamily="2" charset="0"/>
              </a:rPr>
              <a:t> Amazon CloudWatch</a:t>
            </a:r>
          </a:p>
        </p:txBody>
      </p:sp>
      <p:sp>
        <p:nvSpPr>
          <p:cNvPr id="3" name="Content Placeholder 2"/>
          <p:cNvSpPr>
            <a:spLocks noGrp="1"/>
          </p:cNvSpPr>
          <p:nvPr>
            <p:ph idx="1"/>
          </p:nvPr>
        </p:nvSpPr>
        <p:spPr>
          <a:xfrm>
            <a:off x="152400" y="1600200"/>
            <a:ext cx="8915400" cy="4724400"/>
          </a:xfrm>
        </p:spPr>
        <p:txBody>
          <a:bodyPr>
            <a:noAutofit/>
          </a:bodyPr>
          <a:lstStyle/>
          <a:p>
            <a:r>
              <a:rPr lang="en-US" sz="1800" dirty="0">
                <a:latin typeface="Indie Flower" panose="02000000000000000000" pitchFamily="2" charset="0"/>
              </a:rPr>
              <a:t>Amazon </a:t>
            </a:r>
            <a:r>
              <a:rPr lang="en-US" sz="1800" b="1" dirty="0">
                <a:solidFill>
                  <a:schemeClr val="accent2">
                    <a:lumMod val="75000"/>
                  </a:schemeClr>
                </a:solidFill>
                <a:latin typeface="Indie Flower" panose="02000000000000000000" pitchFamily="2" charset="0"/>
              </a:rPr>
              <a:t>CloudWatch</a:t>
            </a:r>
            <a:r>
              <a:rPr lang="en-US" sz="1800" dirty="0">
                <a:latin typeface="Indie Flower" panose="02000000000000000000" pitchFamily="2" charset="0"/>
              </a:rPr>
              <a:t> fornece </a:t>
            </a:r>
            <a:r>
              <a:rPr lang="en-US" sz="1800" b="1" dirty="0">
                <a:solidFill>
                  <a:schemeClr val="accent2">
                    <a:lumMod val="75000"/>
                  </a:schemeClr>
                </a:solidFill>
                <a:latin typeface="Indie Flower" panose="02000000000000000000" pitchFamily="2" charset="0"/>
              </a:rPr>
              <a:t>monitoramento de recursos de nuvem da AWS </a:t>
            </a:r>
            <a:r>
              <a:rPr lang="en-US" sz="1800" dirty="0">
                <a:latin typeface="Indie Flower" panose="02000000000000000000" pitchFamily="2" charset="0"/>
              </a:rPr>
              <a:t>e os clientes aplicativos são executados no AWS. </a:t>
            </a:r>
          </a:p>
          <a:p>
            <a:r>
              <a:rPr lang="en-US" sz="1800" dirty="0">
                <a:latin typeface="Indie Flower" panose="02000000000000000000" pitchFamily="2" charset="0"/>
              </a:rPr>
              <a:t>Amazon CloudWatch permite </a:t>
            </a:r>
            <a:r>
              <a:rPr lang="en-US" sz="1800" b="1" dirty="0">
                <a:solidFill>
                  <a:schemeClr val="accent2">
                    <a:lumMod val="75000"/>
                  </a:schemeClr>
                </a:solidFill>
                <a:latin typeface="Indie Flower" panose="02000000000000000000" pitchFamily="2" charset="0"/>
              </a:rPr>
              <a:t>programaticamente</a:t>
            </a:r>
            <a:r>
              <a:rPr lang="en-US" sz="1800" dirty="0">
                <a:latin typeface="Indie Flower" panose="02000000000000000000" pitchFamily="2" charset="0"/>
              </a:rPr>
              <a:t> recuperar a sua </a:t>
            </a:r>
            <a:r>
              <a:rPr lang="en-US" sz="1800" b="1" dirty="0">
                <a:solidFill>
                  <a:schemeClr val="accent2">
                    <a:lumMod val="75000"/>
                  </a:schemeClr>
                </a:solidFill>
                <a:latin typeface="Indie Flower" panose="02000000000000000000" pitchFamily="2" charset="0"/>
              </a:rPr>
              <a:t>dados de monitoramento</a:t>
            </a:r>
            <a:r>
              <a:rPr lang="en-US" sz="1800" dirty="0">
                <a:latin typeface="Indie Flower" panose="02000000000000000000" pitchFamily="2" charset="0"/>
              </a:rPr>
              <a:t>, Visão </a:t>
            </a:r>
            <a:r>
              <a:rPr lang="en-US" sz="1800" b="1" dirty="0">
                <a:solidFill>
                  <a:schemeClr val="accent2">
                    <a:lumMod val="75000"/>
                  </a:schemeClr>
                </a:solidFill>
                <a:latin typeface="Indie Flower" panose="02000000000000000000" pitchFamily="2" charset="0"/>
              </a:rPr>
              <a:t>gráficos</a:t>
            </a:r>
            <a:r>
              <a:rPr lang="en-US" sz="1800" dirty="0">
                <a:latin typeface="Indie Flower" panose="02000000000000000000" pitchFamily="2" charset="0"/>
              </a:rPr>
              <a:t>e </a:t>
            </a:r>
            <a:r>
              <a:rPr lang="en-US" sz="1800" b="1" dirty="0">
                <a:solidFill>
                  <a:schemeClr val="accent2">
                    <a:lumMod val="75000"/>
                  </a:schemeClr>
                </a:solidFill>
                <a:latin typeface="Indie Flower" panose="02000000000000000000" pitchFamily="2" charset="0"/>
              </a:rPr>
              <a:t>alarmes definidos </a:t>
            </a:r>
            <a:r>
              <a:rPr lang="en-US" sz="1800" dirty="0">
                <a:latin typeface="Indie Flower" panose="02000000000000000000" pitchFamily="2" charset="0"/>
              </a:rPr>
              <a:t>para ajudar a solucionar, detectar tendências e </a:t>
            </a:r>
            <a:r>
              <a:rPr lang="en-US" sz="1800" b="1" dirty="0">
                <a:solidFill>
                  <a:schemeClr val="accent2">
                    <a:lumMod val="75000"/>
                  </a:schemeClr>
                </a:solidFill>
                <a:latin typeface="Indie Flower" panose="02000000000000000000" pitchFamily="2" charset="0"/>
              </a:rPr>
              <a:t>agir automatizado </a:t>
            </a:r>
            <a:r>
              <a:rPr lang="en-US" sz="1800" dirty="0">
                <a:latin typeface="Indie Flower" panose="02000000000000000000" pitchFamily="2" charset="0"/>
              </a:rPr>
              <a:t>com base no estado do seu ambiente de nuvem.</a:t>
            </a:r>
          </a:p>
          <a:p>
            <a:pPr algn="just"/>
            <a:r>
              <a:rPr lang="en-US" sz="1800" dirty="0">
                <a:latin typeface="Indie Flower" panose="02000000000000000000" pitchFamily="2" charset="0"/>
              </a:rPr>
              <a:t>Amazon CloudWatch permite monitorar seus recursos AWS </a:t>
            </a:r>
            <a:r>
              <a:rPr lang="en-US" sz="1800" b="1" dirty="0">
                <a:solidFill>
                  <a:schemeClr val="accent2">
                    <a:lumMod val="75000"/>
                  </a:schemeClr>
                </a:solidFill>
                <a:latin typeface="Indie Flower" panose="02000000000000000000" pitchFamily="2" charset="0"/>
              </a:rPr>
              <a:t>até o minuto em tempo real</a:t>
            </a:r>
            <a:r>
              <a:rPr lang="en-US" sz="1800" dirty="0">
                <a:latin typeface="Indie Flower" panose="02000000000000000000" pitchFamily="2" charset="0"/>
              </a:rPr>
              <a:t>, Incluindo: </a:t>
            </a:r>
          </a:p>
          <a:p>
            <a:pPr lvl="1" algn="just"/>
            <a:r>
              <a:rPr lang="en-US" sz="1600" dirty="0">
                <a:latin typeface="Indie Flower" panose="02000000000000000000" pitchFamily="2" charset="0"/>
              </a:rPr>
              <a:t>Amazonas instâncias EC2, </a:t>
            </a:r>
          </a:p>
          <a:p>
            <a:pPr lvl="1" algn="just"/>
            <a:r>
              <a:rPr lang="en-US" sz="1600" dirty="0">
                <a:latin typeface="Indie Flower" panose="02000000000000000000" pitchFamily="2" charset="0"/>
              </a:rPr>
              <a:t>Amazonas volumes EBS, </a:t>
            </a:r>
          </a:p>
          <a:p>
            <a:pPr lvl="1" algn="just"/>
            <a:r>
              <a:rPr lang="en-US" sz="1600" dirty="0">
                <a:latin typeface="Indie Flower" panose="02000000000000000000" pitchFamily="2" charset="0"/>
              </a:rPr>
              <a:t>Elástico balanceadores de carga,</a:t>
            </a:r>
          </a:p>
          <a:p>
            <a:pPr lvl="1" algn="just"/>
            <a:r>
              <a:rPr lang="en-US" sz="1600" dirty="0">
                <a:latin typeface="Indie Flower" panose="02000000000000000000" pitchFamily="2" charset="0"/>
              </a:rPr>
              <a:t>Amazonas casos RDS dB. </a:t>
            </a:r>
          </a:p>
          <a:p>
            <a:pPr algn="just"/>
            <a:r>
              <a:rPr lang="en-US" sz="1800" dirty="0">
                <a:latin typeface="Indie Flower" panose="02000000000000000000" pitchFamily="2" charset="0"/>
              </a:rPr>
              <a:t>Métricas tal como </a:t>
            </a:r>
            <a:r>
              <a:rPr lang="en-US" sz="1800" b="1" dirty="0">
                <a:solidFill>
                  <a:schemeClr val="accent2">
                    <a:lumMod val="75000"/>
                  </a:schemeClr>
                </a:solidFill>
                <a:latin typeface="Indie Flower" panose="02000000000000000000" pitchFamily="2" charset="0"/>
              </a:rPr>
              <a:t>a utilização da CPU</a:t>
            </a:r>
            <a:r>
              <a:rPr lang="en-US" sz="1800" dirty="0">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latência</a:t>
            </a:r>
            <a:r>
              <a:rPr lang="en-US" sz="1800" dirty="0">
                <a:latin typeface="Indie Flower" panose="02000000000000000000" pitchFamily="2" charset="0"/>
              </a:rPr>
              <a:t>e </a:t>
            </a:r>
            <a:r>
              <a:rPr lang="en-US" sz="1800" b="1" dirty="0">
                <a:solidFill>
                  <a:schemeClr val="accent2">
                    <a:lumMod val="75000"/>
                  </a:schemeClr>
                </a:solidFill>
                <a:latin typeface="Indie Flower" panose="02000000000000000000" pitchFamily="2" charset="0"/>
              </a:rPr>
              <a:t>pedido de contagem </a:t>
            </a:r>
            <a:r>
              <a:rPr lang="en-US" sz="1800" dirty="0">
                <a:latin typeface="Indie Flower" panose="02000000000000000000" pitchFamily="2" charset="0"/>
              </a:rPr>
              <a:t>são fornecidos automaticamente para esses recursos AWS. </a:t>
            </a:r>
          </a:p>
          <a:p>
            <a:pPr algn="just"/>
            <a:r>
              <a:rPr lang="en-US" sz="1800" dirty="0">
                <a:latin typeface="Indie Flower" panose="02000000000000000000" pitchFamily="2" charset="0"/>
              </a:rPr>
              <a:t>Os clientes podem também fornecer seus </a:t>
            </a:r>
            <a:r>
              <a:rPr lang="en-US" sz="1800" b="1" dirty="0">
                <a:solidFill>
                  <a:schemeClr val="accent2">
                    <a:lumMod val="75000"/>
                  </a:schemeClr>
                </a:solidFill>
                <a:latin typeface="Indie Flower" panose="02000000000000000000" pitchFamily="2" charset="0"/>
              </a:rPr>
              <a:t>próprio aplicativo personalizado e as métricas do sistema</a:t>
            </a:r>
            <a:r>
              <a:rPr lang="en-US" sz="1800" dirty="0">
                <a:latin typeface="Indie Flower" panose="02000000000000000000" pitchFamily="2" charset="0"/>
              </a:rPr>
              <a:t>, tal como </a:t>
            </a:r>
            <a:r>
              <a:rPr lang="en-US" sz="1800" b="1" dirty="0">
                <a:solidFill>
                  <a:schemeClr val="accent2">
                    <a:lumMod val="75000"/>
                  </a:schemeClr>
                </a:solidFill>
                <a:latin typeface="Indie Flower" panose="02000000000000000000" pitchFamily="2" charset="0"/>
              </a:rPr>
              <a:t>uso de memória</a:t>
            </a:r>
            <a:r>
              <a:rPr lang="en-US" sz="1800" dirty="0">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volumes de transações</a:t>
            </a:r>
            <a:r>
              <a:rPr lang="en-US" sz="1800" dirty="0">
                <a:latin typeface="Indie Flower" panose="02000000000000000000" pitchFamily="2" charset="0"/>
              </a:rPr>
              <a:t>ou </a:t>
            </a:r>
            <a:r>
              <a:rPr lang="en-US" sz="1800" b="1" dirty="0">
                <a:solidFill>
                  <a:schemeClr val="accent2">
                    <a:lumMod val="75000"/>
                  </a:schemeClr>
                </a:solidFill>
                <a:latin typeface="Indie Flower" panose="02000000000000000000" pitchFamily="2" charset="0"/>
              </a:rPr>
              <a:t>taxas de erro</a:t>
            </a:r>
            <a:r>
              <a:rPr lang="en-US" sz="1800" dirty="0">
                <a:latin typeface="Indie Flower" panose="02000000000000000000" pitchFamily="2" charset="0"/>
              </a:rPr>
              <a:t>,.</a:t>
            </a:r>
          </a:p>
        </p:txBody>
      </p:sp>
      <p:sp>
        <p:nvSpPr>
          <p:cNvPr id="4" name="Slide Number Placeholder 3"/>
          <p:cNvSpPr>
            <a:spLocks noGrp="1"/>
          </p:cNvSpPr>
          <p:nvPr>
            <p:ph type="sldNum" sz="quarter" idx="12"/>
          </p:nvPr>
        </p:nvSpPr>
        <p:spPr/>
        <p:txBody>
          <a:bodyPr/>
          <a:lstStyle/>
          <a:p>
            <a:pPr eaLnBrk="1" latinLnBrk="0" hangingPunct="1"/>
            <a:r>
              <a:rPr kumimoji="0" lang="en-US"/>
              <a:t>27</a:t>
            </a:r>
          </a:p>
        </p:txBody>
      </p:sp>
      <p:grpSp>
        <p:nvGrpSpPr>
          <p:cNvPr id="9" name="Group 8"/>
          <p:cNvGrpSpPr/>
          <p:nvPr/>
        </p:nvGrpSpPr>
        <p:grpSpPr>
          <a:xfrm rot="19767678">
            <a:off x="-48208" y="224736"/>
            <a:ext cx="2255767" cy="1025918"/>
            <a:chOff x="3679414" y="2286000"/>
            <a:chExt cx="2949986" cy="1066800"/>
          </a:xfrm>
        </p:grpSpPr>
        <p:pic>
          <p:nvPicPr>
            <p:cNvPr id="10" name="Picture 11" descr="C:\Users\shadi\Desktop\hd-blogshapes\hd-blogshapes\circle-transp-re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414" y="2286000"/>
              <a:ext cx="2949986" cy="10668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151409" y="2636173"/>
              <a:ext cx="1788590" cy="563273"/>
            </a:xfrm>
            <a:prstGeom prst="rect">
              <a:avLst/>
            </a:prstGeom>
            <a:noFill/>
          </p:spPr>
          <p:txBody>
            <a:bodyPr wrap="none" rtlCol="0">
              <a:spAutoFit/>
            </a:bodyPr>
            <a:lstStyle/>
            <a:p>
              <a:pPr>
                <a:lnSpc>
                  <a:spcPct val="90000"/>
                </a:lnSpc>
              </a:pPr>
              <a:r>
                <a:rPr lang="en-US" sz="1600" b="1" dirty="0">
                  <a:solidFill>
                    <a:schemeClr val="accent5">
                      <a:lumMod val="50000"/>
                    </a:schemeClr>
                  </a:solidFill>
                  <a:latin typeface="Indie Flower" panose="02000000000000000000" pitchFamily="2" charset="0"/>
                </a:rPr>
                <a:t>Serviço cruz</a:t>
              </a:r>
            </a:p>
            <a:p>
              <a:pPr>
                <a:lnSpc>
                  <a:spcPct val="90000"/>
                </a:lnSpc>
              </a:pPr>
              <a:r>
                <a:rPr lang="en-US" sz="1600" b="1" dirty="0">
                  <a:solidFill>
                    <a:schemeClr val="accent5">
                      <a:lumMod val="50000"/>
                    </a:schemeClr>
                  </a:solidFill>
                  <a:latin typeface="Indie Flower" panose="02000000000000000000" pitchFamily="2" charset="0"/>
                </a:rPr>
                <a:t>Características</a:t>
              </a:r>
            </a:p>
          </p:txBody>
        </p:sp>
      </p:gr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33193"/>
            <a:ext cx="3384288" cy="6153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240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508" y="350838"/>
            <a:ext cx="7849492" cy="1020762"/>
          </a:xfrm>
        </p:spPr>
        <p:txBody>
          <a:bodyPr>
            <a:normAutofit/>
          </a:bodyPr>
          <a:lstStyle/>
          <a:p>
            <a:r>
              <a:rPr lang="en-US" sz="2400" dirty="0">
                <a:latin typeface="Indie Flower" panose="02000000000000000000" pitchFamily="2" charset="0"/>
              </a:rPr>
              <a:t> Amazon Fluxo de trabalho simples Serviço (SWF)</a:t>
            </a:r>
          </a:p>
        </p:txBody>
      </p:sp>
      <p:sp>
        <p:nvSpPr>
          <p:cNvPr id="3" name="Content Placeholder 2"/>
          <p:cNvSpPr>
            <a:spLocks noGrp="1"/>
          </p:cNvSpPr>
          <p:nvPr>
            <p:ph idx="1"/>
          </p:nvPr>
        </p:nvSpPr>
        <p:spPr>
          <a:xfrm>
            <a:off x="152400" y="1600200"/>
            <a:ext cx="8915400" cy="4724400"/>
          </a:xfrm>
        </p:spPr>
        <p:txBody>
          <a:bodyPr>
            <a:noAutofit/>
          </a:bodyPr>
          <a:lstStyle/>
          <a:p>
            <a:pPr algn="just"/>
            <a:r>
              <a:rPr lang="en-US" b="1" dirty="0">
                <a:solidFill>
                  <a:schemeClr val="accent2">
                    <a:lumMod val="75000"/>
                  </a:schemeClr>
                </a:solidFill>
                <a:latin typeface="Indie Flower" panose="02000000000000000000" pitchFamily="2" charset="0"/>
              </a:rPr>
              <a:t>Amazon SWF </a:t>
            </a:r>
            <a:r>
              <a:rPr lang="en-US" dirty="0">
                <a:latin typeface="Indie Flower" panose="02000000000000000000" pitchFamily="2" charset="0"/>
              </a:rPr>
              <a:t>é um </a:t>
            </a:r>
            <a:r>
              <a:rPr lang="en-US" b="1" dirty="0">
                <a:solidFill>
                  <a:schemeClr val="accent1">
                    <a:lumMod val="75000"/>
                  </a:schemeClr>
                </a:solidFill>
                <a:latin typeface="Indie Flower" panose="02000000000000000000" pitchFamily="2" charset="0"/>
              </a:rPr>
              <a:t>coordenação tarefa </a:t>
            </a:r>
            <a:r>
              <a:rPr lang="en-US" dirty="0">
                <a:latin typeface="Indie Flower" panose="02000000000000000000" pitchFamily="2" charset="0"/>
              </a:rPr>
              <a:t>e </a:t>
            </a:r>
            <a:r>
              <a:rPr lang="en-US" b="1" dirty="0">
                <a:solidFill>
                  <a:schemeClr val="accent1">
                    <a:lumMod val="75000"/>
                  </a:schemeClr>
                </a:solidFill>
                <a:latin typeface="Indie Flower" panose="02000000000000000000" pitchFamily="2" charset="0"/>
              </a:rPr>
              <a:t>serviço de gerenciamento de estado</a:t>
            </a:r>
            <a:r>
              <a:rPr lang="en-US" dirty="0">
                <a:latin typeface="Indie Flower" panose="02000000000000000000" pitchFamily="2" charset="0"/>
              </a:rPr>
              <a:t> para aplicações em nuvem. </a:t>
            </a:r>
          </a:p>
          <a:p>
            <a:pPr algn="just"/>
            <a:r>
              <a:rPr lang="en-US" dirty="0">
                <a:latin typeface="Indie Flower" panose="02000000000000000000" pitchFamily="2" charset="0"/>
              </a:rPr>
              <a:t>utilização Amazon SWF, você </a:t>
            </a:r>
            <a:r>
              <a:rPr lang="en-US" b="1" dirty="0">
                <a:solidFill>
                  <a:schemeClr val="accent2">
                    <a:lumMod val="75000"/>
                  </a:schemeClr>
                </a:solidFill>
                <a:latin typeface="Indie Flower" panose="02000000000000000000" pitchFamily="2" charset="0"/>
              </a:rPr>
              <a:t>estrutura</a:t>
            </a:r>
            <a:r>
              <a:rPr lang="en-US" dirty="0">
                <a:latin typeface="Indie Flower" panose="02000000000000000000" pitchFamily="2" charset="0"/>
              </a:rPr>
              <a:t> os vários </a:t>
            </a:r>
            <a:r>
              <a:rPr lang="en-US" b="1" dirty="0">
                <a:solidFill>
                  <a:schemeClr val="accent2">
                    <a:lumMod val="75000"/>
                  </a:schemeClr>
                </a:solidFill>
                <a:latin typeface="Indie Flower" panose="02000000000000000000" pitchFamily="2" charset="0"/>
              </a:rPr>
              <a:t>etapas de processamento </a:t>
            </a:r>
            <a:r>
              <a:rPr lang="en-US" dirty="0">
                <a:latin typeface="Indie Flower" panose="02000000000000000000" pitchFamily="2" charset="0"/>
              </a:rPr>
              <a:t>em que uma aplicação </a:t>
            </a:r>
            <a:r>
              <a:rPr lang="en-US" b="1" dirty="0">
                <a:solidFill>
                  <a:schemeClr val="accent2">
                    <a:lumMod val="75000"/>
                  </a:schemeClr>
                </a:solidFill>
                <a:latin typeface="Indie Flower" panose="02000000000000000000" pitchFamily="2" charset="0"/>
              </a:rPr>
              <a:t>corre através de uma ou mais máquinas </a:t>
            </a:r>
            <a:r>
              <a:rPr lang="en-US" dirty="0">
                <a:latin typeface="Indie Flower" panose="02000000000000000000" pitchFamily="2" charset="0"/>
              </a:rPr>
              <a:t>como um conjunto de “</a:t>
            </a:r>
            <a:r>
              <a:rPr lang="en-US" b="1" dirty="0">
                <a:solidFill>
                  <a:schemeClr val="accent1">
                    <a:lumMod val="75000"/>
                  </a:schemeClr>
                </a:solidFill>
                <a:latin typeface="Indie Flower" panose="02000000000000000000" pitchFamily="2" charset="0"/>
              </a:rPr>
              <a:t>tarefas</a:t>
            </a:r>
            <a:r>
              <a:rPr lang="en-US" dirty="0">
                <a:latin typeface="Indie Flower" panose="02000000000000000000" pitchFamily="2" charset="0"/>
              </a:rPr>
              <a:t>“. </a:t>
            </a:r>
          </a:p>
          <a:p>
            <a:pPr algn="just"/>
            <a:r>
              <a:rPr lang="en-US" dirty="0">
                <a:latin typeface="Indie Flower" panose="02000000000000000000" pitchFamily="2" charset="0"/>
              </a:rPr>
              <a:t>Amazonas SWF </a:t>
            </a:r>
            <a:r>
              <a:rPr lang="en-US" b="1" dirty="0">
                <a:solidFill>
                  <a:schemeClr val="accent2">
                    <a:lumMod val="75000"/>
                  </a:schemeClr>
                </a:solidFill>
                <a:latin typeface="Indie Flower" panose="02000000000000000000" pitchFamily="2" charset="0"/>
              </a:rPr>
              <a:t>gerencia dependências </a:t>
            </a:r>
            <a:r>
              <a:rPr lang="en-US" dirty="0">
                <a:latin typeface="Indie Flower" panose="02000000000000000000" pitchFamily="2" charset="0"/>
              </a:rPr>
              <a:t>entre as tarefas, </a:t>
            </a:r>
            <a:r>
              <a:rPr lang="en-US" b="1" dirty="0">
                <a:solidFill>
                  <a:schemeClr val="accent2">
                    <a:lumMod val="75000"/>
                  </a:schemeClr>
                </a:solidFill>
                <a:latin typeface="Indie Flower" panose="02000000000000000000" pitchFamily="2" charset="0"/>
              </a:rPr>
              <a:t>horários</a:t>
            </a:r>
            <a:r>
              <a:rPr lang="en-US" dirty="0">
                <a:latin typeface="Indie Flower" panose="02000000000000000000" pitchFamily="2" charset="0"/>
              </a:rPr>
              <a:t> as tarefas de execução, e executa qualquer lógica que precisa ser </a:t>
            </a:r>
            <a:r>
              <a:rPr lang="en-US" b="1" dirty="0">
                <a:solidFill>
                  <a:schemeClr val="accent2">
                    <a:lumMod val="75000"/>
                  </a:schemeClr>
                </a:solidFill>
                <a:latin typeface="Indie Flower" panose="02000000000000000000" pitchFamily="2" charset="0"/>
              </a:rPr>
              <a:t>executadas em paralelo</a:t>
            </a:r>
            <a:r>
              <a:rPr lang="en-US" dirty="0">
                <a:latin typeface="Indie Flower" panose="02000000000000000000" pitchFamily="2" charset="0"/>
              </a:rPr>
              <a:t>. </a:t>
            </a:r>
          </a:p>
          <a:p>
            <a:pPr algn="just"/>
            <a:r>
              <a:rPr lang="en-US" dirty="0">
                <a:latin typeface="Indie Flower" panose="02000000000000000000" pitchFamily="2" charset="0"/>
              </a:rPr>
              <a:t>o serviço também </a:t>
            </a:r>
            <a:r>
              <a:rPr lang="en-US" b="1" dirty="0">
                <a:solidFill>
                  <a:schemeClr val="accent2">
                    <a:lumMod val="75000"/>
                  </a:schemeClr>
                </a:solidFill>
                <a:latin typeface="Indie Flower" panose="02000000000000000000" pitchFamily="2" charset="0"/>
              </a:rPr>
              <a:t>faixas</a:t>
            </a:r>
            <a:r>
              <a:rPr lang="en-US" dirty="0">
                <a:latin typeface="Indie Flower" panose="02000000000000000000" pitchFamily="2" charset="0"/>
              </a:rPr>
              <a:t> as tarefas' </a:t>
            </a:r>
            <a:r>
              <a:rPr lang="en-US" b="1" dirty="0">
                <a:solidFill>
                  <a:schemeClr val="accent2">
                    <a:lumMod val="75000"/>
                  </a:schemeClr>
                </a:solidFill>
                <a:latin typeface="Indie Flower" panose="02000000000000000000" pitchFamily="2" charset="0"/>
              </a:rPr>
              <a:t>progresso</a:t>
            </a:r>
            <a:r>
              <a:rPr lang="en-US" dirty="0">
                <a:latin typeface="Indie Flower" panose="02000000000000000000" pitchFamily="2" charset="0"/>
              </a:rPr>
              <a:t>.</a:t>
            </a:r>
          </a:p>
          <a:p>
            <a:pPr algn="just"/>
            <a:r>
              <a:rPr lang="en-US" dirty="0">
                <a:latin typeface="Indie Flower" panose="02000000000000000000" pitchFamily="2" charset="0"/>
              </a:rPr>
              <a:t>Enquanto o </a:t>
            </a:r>
            <a:r>
              <a:rPr lang="en-US" b="1" dirty="0">
                <a:solidFill>
                  <a:schemeClr val="accent1">
                    <a:lumMod val="75000"/>
                  </a:schemeClr>
                </a:solidFill>
                <a:latin typeface="Indie Flower" panose="02000000000000000000" pitchFamily="2" charset="0"/>
              </a:rPr>
              <a:t>o negócio mudança requisitos</a:t>
            </a:r>
            <a:r>
              <a:rPr lang="en-US" dirty="0">
                <a:latin typeface="Indie Flower" panose="02000000000000000000" pitchFamily="2" charset="0"/>
              </a:rPr>
              <a:t>, Amazon SWF torna </a:t>
            </a:r>
            <a:r>
              <a:rPr lang="en-US" b="1" dirty="0">
                <a:solidFill>
                  <a:schemeClr val="accent2">
                    <a:lumMod val="75000"/>
                  </a:schemeClr>
                </a:solidFill>
                <a:latin typeface="Indie Flower" panose="02000000000000000000" pitchFamily="2" charset="0"/>
              </a:rPr>
              <a:t>fácil mudar a lógica da aplicação </a:t>
            </a:r>
            <a:r>
              <a:rPr lang="en-US" dirty="0">
                <a:latin typeface="Indie Flower" panose="02000000000000000000" pitchFamily="2" charset="0"/>
              </a:rPr>
              <a:t>sem ter de </a:t>
            </a:r>
            <a:r>
              <a:rPr lang="en-US" b="1" dirty="0">
                <a:solidFill>
                  <a:schemeClr val="accent2">
                    <a:lumMod val="75000"/>
                  </a:schemeClr>
                </a:solidFill>
                <a:latin typeface="Indie Flower" panose="02000000000000000000" pitchFamily="2" charset="0"/>
              </a:rPr>
              <a:t>preocupar com o estado subjacente maquinaria</a:t>
            </a:r>
            <a:r>
              <a:rPr lang="en-US" dirty="0">
                <a:latin typeface="Indie Flower" panose="02000000000000000000" pitchFamily="2" charset="0"/>
              </a:rPr>
              <a:t> e </a:t>
            </a:r>
            <a:r>
              <a:rPr lang="en-US" b="1" dirty="0">
                <a:solidFill>
                  <a:schemeClr val="accent2">
                    <a:lumMod val="75000"/>
                  </a:schemeClr>
                </a:solidFill>
                <a:latin typeface="Indie Flower" panose="02000000000000000000" pitchFamily="2" charset="0"/>
              </a:rPr>
              <a:t>fluxo ao controle</a:t>
            </a:r>
            <a:r>
              <a:rPr lang="en-US" dirty="0">
                <a:latin typeface="Indie Flower" panose="02000000000000000000" pitchFamily="2" charset="0"/>
              </a:rPr>
              <a:t>.</a:t>
            </a:r>
          </a:p>
        </p:txBody>
      </p:sp>
      <p:sp>
        <p:nvSpPr>
          <p:cNvPr id="4" name="Slide Number Placeholder 3"/>
          <p:cNvSpPr>
            <a:spLocks noGrp="1"/>
          </p:cNvSpPr>
          <p:nvPr>
            <p:ph type="sldNum" sz="quarter" idx="12"/>
          </p:nvPr>
        </p:nvSpPr>
        <p:spPr/>
        <p:txBody>
          <a:bodyPr/>
          <a:lstStyle/>
          <a:p>
            <a:pPr eaLnBrk="1" latinLnBrk="0" hangingPunct="1"/>
            <a:r>
              <a:rPr kumimoji="0" lang="en-US"/>
              <a:t>28</a:t>
            </a:r>
          </a:p>
        </p:txBody>
      </p:sp>
      <p:grpSp>
        <p:nvGrpSpPr>
          <p:cNvPr id="9" name="Group 8"/>
          <p:cNvGrpSpPr/>
          <p:nvPr/>
        </p:nvGrpSpPr>
        <p:grpSpPr>
          <a:xfrm rot="19767678">
            <a:off x="-48208" y="224736"/>
            <a:ext cx="2255767" cy="1025918"/>
            <a:chOff x="3679414" y="2286000"/>
            <a:chExt cx="2949986" cy="1066800"/>
          </a:xfrm>
        </p:grpSpPr>
        <p:pic>
          <p:nvPicPr>
            <p:cNvPr id="10" name="Picture 11" descr="C:\Users\shadi\Desktop\hd-blogshapes\hd-blogshapes\circle-transp-re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414" y="2286000"/>
              <a:ext cx="2949986" cy="10668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151409" y="2636173"/>
              <a:ext cx="1788590" cy="563273"/>
            </a:xfrm>
            <a:prstGeom prst="rect">
              <a:avLst/>
            </a:prstGeom>
            <a:noFill/>
          </p:spPr>
          <p:txBody>
            <a:bodyPr wrap="none" rtlCol="0">
              <a:spAutoFit/>
            </a:bodyPr>
            <a:lstStyle/>
            <a:p>
              <a:pPr>
                <a:lnSpc>
                  <a:spcPct val="90000"/>
                </a:lnSpc>
              </a:pPr>
              <a:r>
                <a:rPr lang="en-US" sz="1600" b="1" dirty="0">
                  <a:solidFill>
                    <a:schemeClr val="accent5">
                      <a:lumMod val="50000"/>
                    </a:schemeClr>
                  </a:solidFill>
                  <a:latin typeface="Indie Flower" panose="02000000000000000000" pitchFamily="2" charset="0"/>
                </a:rPr>
                <a:t>Serviço cruz</a:t>
              </a:r>
            </a:p>
            <a:p>
              <a:pPr>
                <a:lnSpc>
                  <a:spcPct val="90000"/>
                </a:lnSpc>
              </a:pPr>
              <a:r>
                <a:rPr lang="en-US" sz="1600" b="1" dirty="0">
                  <a:solidFill>
                    <a:schemeClr val="accent5">
                      <a:lumMod val="50000"/>
                    </a:schemeClr>
                  </a:solidFill>
                  <a:latin typeface="Indie Flower" panose="02000000000000000000" pitchFamily="2" charset="0"/>
                </a:rPr>
                <a:t>Características</a:t>
              </a:r>
            </a:p>
          </p:txBody>
        </p:sp>
      </p:gr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52400"/>
            <a:ext cx="3276600" cy="6378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711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a:effectLst>
                  <a:outerShdw blurRad="38100" dist="38100" dir="2700000" algn="tl">
                    <a:srgbClr val="000000">
                      <a:alpha val="43137"/>
                    </a:srgbClr>
                  </a:outerShdw>
                </a:effectLst>
                <a:latin typeface="Indie Flower" panose="02000000000000000000" pitchFamily="2" charset="0"/>
              </a:rPr>
              <a:t>O que é o Amazon Web Services?</a:t>
            </a:r>
          </a:p>
        </p:txBody>
      </p:sp>
      <p:sp>
        <p:nvSpPr>
          <p:cNvPr id="3" name="Content Placeholder 2"/>
          <p:cNvSpPr>
            <a:spLocks noGrp="1"/>
          </p:cNvSpPr>
          <p:nvPr>
            <p:ph idx="1"/>
          </p:nvPr>
        </p:nvSpPr>
        <p:spPr>
          <a:xfrm>
            <a:off x="304800" y="1676400"/>
            <a:ext cx="8534400" cy="2819400"/>
          </a:xfrm>
        </p:spPr>
        <p:txBody>
          <a:bodyPr>
            <a:noAutofit/>
          </a:bodyPr>
          <a:lstStyle/>
          <a:p>
            <a:pPr algn="just"/>
            <a:r>
              <a:rPr lang="en-US" sz="1600" b="1" dirty="0">
                <a:solidFill>
                  <a:schemeClr val="accent2">
                    <a:lumMod val="75000"/>
                  </a:schemeClr>
                </a:solidFill>
                <a:latin typeface="Indie Flower" panose="02000000000000000000" pitchFamily="2" charset="0"/>
              </a:rPr>
              <a:t>Amazon Web Services (AWS) </a:t>
            </a:r>
            <a:r>
              <a:rPr lang="en-US" sz="1600" dirty="0">
                <a:latin typeface="Indie Flower" panose="02000000000000000000" pitchFamily="2" charset="0"/>
              </a:rPr>
              <a:t>é uma coleção de </a:t>
            </a:r>
            <a:r>
              <a:rPr lang="en-US" sz="1600" b="1" dirty="0">
                <a:solidFill>
                  <a:schemeClr val="accent2">
                    <a:lumMod val="75000"/>
                  </a:schemeClr>
                </a:solidFill>
                <a:latin typeface="Indie Flower" panose="02000000000000000000" pitchFamily="2" charset="0"/>
              </a:rPr>
              <a:t>serviços de computação remota (rede Serviços) </a:t>
            </a:r>
            <a:r>
              <a:rPr lang="en-US" sz="1600" dirty="0">
                <a:latin typeface="Indie Flower" panose="02000000000000000000" pitchFamily="2" charset="0"/>
              </a:rPr>
              <a:t>que juntos compõem uma </a:t>
            </a:r>
            <a:r>
              <a:rPr lang="en-US" sz="1600" b="1" dirty="0">
                <a:solidFill>
                  <a:schemeClr val="accent2">
                    <a:lumMod val="75000"/>
                  </a:schemeClr>
                </a:solidFill>
                <a:latin typeface="Indie Flower" panose="02000000000000000000" pitchFamily="2" charset="0"/>
              </a:rPr>
              <a:t>plataforma de computação em nuvem</a:t>
            </a:r>
            <a:r>
              <a:rPr lang="en-US" sz="1600" dirty="0">
                <a:latin typeface="Indie Flower" panose="02000000000000000000" pitchFamily="2" charset="0"/>
              </a:rPr>
              <a:t>, Oferecido através da Internet Amazon.com. </a:t>
            </a:r>
          </a:p>
          <a:p>
            <a:pPr algn="just"/>
            <a:r>
              <a:rPr lang="en-US" sz="1600" dirty="0">
                <a:latin typeface="Indie Flower" panose="02000000000000000000" pitchFamily="2" charset="0"/>
              </a:rPr>
              <a:t>AWS está </a:t>
            </a:r>
            <a:r>
              <a:rPr lang="en-US" sz="1600" dirty="0" err="1">
                <a:latin typeface="Indie Flower" panose="02000000000000000000" pitchFamily="2" charset="0"/>
              </a:rPr>
              <a:t>localizado</a:t>
            </a:r>
            <a:r>
              <a:rPr lang="en-US" sz="1600" dirty="0">
                <a:latin typeface="Indie Flower" panose="02000000000000000000" pitchFamily="2" charset="0"/>
              </a:rPr>
              <a:t> </a:t>
            </a:r>
            <a:r>
              <a:rPr lang="en-US" sz="1600" dirty="0" err="1">
                <a:latin typeface="Indie Flower" panose="02000000000000000000" pitchFamily="2" charset="0"/>
              </a:rPr>
              <a:t>em</a:t>
            </a:r>
            <a:r>
              <a:rPr lang="en-US" sz="1600" dirty="0">
                <a:latin typeface="Indie Flower" panose="02000000000000000000" pitchFamily="2" charset="0"/>
              </a:rPr>
              <a:t> </a:t>
            </a:r>
            <a:r>
              <a:rPr lang="en-US" sz="1600" b="1" dirty="0">
                <a:solidFill>
                  <a:schemeClr val="accent2">
                    <a:lumMod val="75000"/>
                  </a:schemeClr>
                </a:solidFill>
                <a:latin typeface="Indie Flower" panose="02000000000000000000" pitchFamily="2" charset="0"/>
              </a:rPr>
              <a:t>21 ‘</a:t>
            </a:r>
            <a:r>
              <a:rPr lang="en-US" sz="1600" b="1" dirty="0" err="1">
                <a:solidFill>
                  <a:schemeClr val="accent2">
                    <a:lumMod val="75000"/>
                  </a:schemeClr>
                </a:solidFill>
                <a:latin typeface="Indie Flower" panose="02000000000000000000" pitchFamily="2" charset="0"/>
              </a:rPr>
              <a:t>regiões</a:t>
            </a:r>
            <a:r>
              <a:rPr lang="en-US" sz="1600" b="1" dirty="0">
                <a:solidFill>
                  <a:schemeClr val="accent2">
                    <a:lumMod val="75000"/>
                  </a:schemeClr>
                </a:solidFill>
                <a:latin typeface="Indie Flower" panose="02000000000000000000" pitchFamily="2" charset="0"/>
              </a:rPr>
              <a:t>’ </a:t>
            </a:r>
            <a:r>
              <a:rPr lang="en-US" sz="1600" b="1" dirty="0" err="1">
                <a:solidFill>
                  <a:schemeClr val="accent2">
                    <a:lumMod val="75000"/>
                  </a:schemeClr>
                </a:solidFill>
                <a:latin typeface="Indie Flower" panose="02000000000000000000" pitchFamily="2" charset="0"/>
              </a:rPr>
              <a:t>geográficas</a:t>
            </a:r>
            <a:r>
              <a:rPr lang="en-US" sz="1600" dirty="0">
                <a:latin typeface="Indie Flower" panose="02000000000000000000" pitchFamily="2" charset="0"/>
              </a:rPr>
              <a:t>. </a:t>
            </a:r>
            <a:r>
              <a:rPr lang="en-US" sz="1600" dirty="0" err="1">
                <a:latin typeface="Indie Flower" panose="02000000000000000000" pitchFamily="2" charset="0"/>
              </a:rPr>
              <a:t>Cada</a:t>
            </a:r>
            <a:r>
              <a:rPr lang="en-US" sz="1600" dirty="0">
                <a:latin typeface="Indie Flower" panose="02000000000000000000" pitchFamily="2" charset="0"/>
              </a:rPr>
              <a:t> </a:t>
            </a:r>
            <a:r>
              <a:rPr lang="en-US" sz="1600" dirty="0" err="1">
                <a:latin typeface="Indie Flower" panose="02000000000000000000" pitchFamily="2" charset="0"/>
              </a:rPr>
              <a:t>região</a:t>
            </a:r>
            <a:r>
              <a:rPr lang="en-US" sz="1600" dirty="0">
                <a:latin typeface="Indie Flower" panose="02000000000000000000" pitchFamily="2" charset="0"/>
              </a:rPr>
              <a:t> é </a:t>
            </a:r>
            <a:r>
              <a:rPr lang="en-US" sz="1600" b="1" dirty="0" err="1">
                <a:solidFill>
                  <a:schemeClr val="accent2">
                    <a:lumMod val="75000"/>
                  </a:schemeClr>
                </a:solidFill>
                <a:latin typeface="Indie Flower" panose="02000000000000000000" pitchFamily="2" charset="0"/>
              </a:rPr>
              <a:t>totalmente</a:t>
            </a:r>
            <a:r>
              <a:rPr lang="en-US" sz="1600" b="1" dirty="0">
                <a:solidFill>
                  <a:schemeClr val="accent2">
                    <a:lumMod val="75000"/>
                  </a:schemeClr>
                </a:solidFill>
                <a:latin typeface="Indie Flower" panose="02000000000000000000" pitchFamily="2" charset="0"/>
              </a:rPr>
              <a:t> </a:t>
            </a:r>
            <a:r>
              <a:rPr lang="en-US" sz="1600" b="1" dirty="0" err="1">
                <a:solidFill>
                  <a:schemeClr val="accent2">
                    <a:lumMod val="75000"/>
                  </a:schemeClr>
                </a:solidFill>
                <a:latin typeface="Indie Flower" panose="02000000000000000000" pitchFamily="2" charset="0"/>
              </a:rPr>
              <a:t>contida</a:t>
            </a:r>
            <a:r>
              <a:rPr lang="en-US" sz="1600" b="1" dirty="0">
                <a:solidFill>
                  <a:schemeClr val="accent2">
                    <a:lumMod val="75000"/>
                  </a:schemeClr>
                </a:solidFill>
                <a:latin typeface="Indie Flower" panose="02000000000000000000" pitchFamily="2" charset="0"/>
              </a:rPr>
              <a:t> dentro de um único país</a:t>
            </a:r>
            <a:r>
              <a:rPr lang="en-US" sz="1600" dirty="0">
                <a:latin typeface="Indie Flower" panose="02000000000000000000" pitchFamily="2" charset="0"/>
              </a:rPr>
              <a:t> e todos os seus dados e </a:t>
            </a:r>
            <a:r>
              <a:rPr lang="en-US" sz="1600" dirty="0" err="1">
                <a:latin typeface="Indie Flower" panose="02000000000000000000" pitchFamily="2" charset="0"/>
              </a:rPr>
              <a:t>serviços</a:t>
            </a:r>
            <a:r>
              <a:rPr lang="en-US" sz="1600" dirty="0">
                <a:latin typeface="Indie Flower" panose="02000000000000000000" pitchFamily="2" charset="0"/>
              </a:rPr>
              <a:t> </a:t>
            </a:r>
            <a:r>
              <a:rPr lang="en-US" sz="1600" b="1" dirty="0" err="1">
                <a:solidFill>
                  <a:schemeClr val="accent2">
                    <a:lumMod val="75000"/>
                  </a:schemeClr>
                </a:solidFill>
                <a:latin typeface="Indie Flower" panose="02000000000000000000" pitchFamily="2" charset="0"/>
              </a:rPr>
              <a:t>ficam</a:t>
            </a:r>
            <a:r>
              <a:rPr lang="en-US" sz="1600" dirty="0">
                <a:latin typeface="Indie Flower" panose="02000000000000000000" pitchFamily="2" charset="0"/>
              </a:rPr>
              <a:t> dentro da </a:t>
            </a:r>
            <a:r>
              <a:rPr lang="en-US" sz="1600" dirty="0" err="1">
                <a:latin typeface="Indie Flower" panose="02000000000000000000" pitchFamily="2" charset="0"/>
              </a:rPr>
              <a:t>região</a:t>
            </a:r>
            <a:r>
              <a:rPr lang="en-US" sz="1600" dirty="0">
                <a:latin typeface="Indie Flower" panose="02000000000000000000" pitchFamily="2" charset="0"/>
              </a:rPr>
              <a:t> designada.</a:t>
            </a:r>
          </a:p>
          <a:p>
            <a:pPr algn="just"/>
            <a:r>
              <a:rPr lang="en-US" sz="1600" dirty="0">
                <a:latin typeface="Indie Flower" panose="02000000000000000000" pitchFamily="2" charset="0"/>
              </a:rPr>
              <a:t>Cada região </a:t>
            </a:r>
            <a:r>
              <a:rPr lang="en-US" sz="1600" dirty="0" err="1">
                <a:latin typeface="Indie Flower" panose="02000000000000000000" pitchFamily="2" charset="0"/>
              </a:rPr>
              <a:t>tem</a:t>
            </a:r>
            <a:r>
              <a:rPr lang="en-US" sz="1600" dirty="0">
                <a:latin typeface="Indie Flower" panose="02000000000000000000" pitchFamily="2" charset="0"/>
              </a:rPr>
              <a:t> </a:t>
            </a:r>
            <a:r>
              <a:rPr lang="en-US" sz="1600" b="1" dirty="0" err="1">
                <a:solidFill>
                  <a:schemeClr val="accent2">
                    <a:lumMod val="75000"/>
                  </a:schemeClr>
                </a:solidFill>
                <a:latin typeface="Indie Flower" panose="02000000000000000000" pitchFamily="2" charset="0"/>
              </a:rPr>
              <a:t>várias</a:t>
            </a:r>
            <a:r>
              <a:rPr lang="en-US" sz="1600" b="1" dirty="0">
                <a:solidFill>
                  <a:schemeClr val="accent2">
                    <a:lumMod val="75000"/>
                  </a:schemeClr>
                </a:solidFill>
                <a:latin typeface="Indie Flower" panose="02000000000000000000" pitchFamily="2" charset="0"/>
              </a:rPr>
              <a:t> 'Zonas de disponibilidade</a:t>
            </a:r>
            <a:r>
              <a:rPr lang="en-US" sz="1600" dirty="0">
                <a:latin typeface="Indie Flower" panose="02000000000000000000" pitchFamily="2" charset="0"/>
              </a:rPr>
              <a:t>', que são </a:t>
            </a:r>
            <a:r>
              <a:rPr lang="en-US" sz="1600" b="1" dirty="0">
                <a:solidFill>
                  <a:schemeClr val="accent2">
                    <a:lumMod val="75000"/>
                  </a:schemeClr>
                </a:solidFill>
                <a:latin typeface="Indie Flower" panose="02000000000000000000" pitchFamily="2" charset="0"/>
              </a:rPr>
              <a:t>centros de dados </a:t>
            </a:r>
            <a:r>
              <a:rPr lang="en-US" sz="1600" b="1" dirty="0" err="1">
                <a:solidFill>
                  <a:schemeClr val="accent2">
                    <a:lumMod val="75000"/>
                  </a:schemeClr>
                </a:solidFill>
                <a:latin typeface="Indie Flower" panose="02000000000000000000" pitchFamily="2" charset="0"/>
              </a:rPr>
              <a:t>distintos</a:t>
            </a:r>
            <a:r>
              <a:rPr lang="en-US" sz="1600" b="1" dirty="0">
                <a:solidFill>
                  <a:schemeClr val="accent2">
                    <a:lumMod val="75000"/>
                  </a:schemeClr>
                </a:solidFill>
                <a:latin typeface="Indie Flower" panose="02000000000000000000" pitchFamily="2" charset="0"/>
              </a:rPr>
              <a:t> de </a:t>
            </a:r>
            <a:r>
              <a:rPr lang="en-US" sz="1600" dirty="0" err="1">
                <a:latin typeface="Indie Flower" panose="02000000000000000000" pitchFamily="2" charset="0"/>
              </a:rPr>
              <a:t>prestação</a:t>
            </a:r>
            <a:r>
              <a:rPr lang="en-US" sz="1600" dirty="0">
                <a:latin typeface="Indie Flower" panose="02000000000000000000" pitchFamily="2" charset="0"/>
              </a:rPr>
              <a:t> de serviços da AWS. Zonas de </a:t>
            </a:r>
            <a:r>
              <a:rPr lang="en-US" sz="1600" dirty="0" err="1">
                <a:latin typeface="Indie Flower" panose="02000000000000000000" pitchFamily="2" charset="0"/>
              </a:rPr>
              <a:t>disponibilidade</a:t>
            </a:r>
            <a:r>
              <a:rPr lang="en-US" sz="1600" dirty="0">
                <a:latin typeface="Indie Flower" panose="02000000000000000000" pitchFamily="2" charset="0"/>
              </a:rPr>
              <a:t> </a:t>
            </a:r>
            <a:r>
              <a:rPr lang="en-US" sz="1600" dirty="0" err="1">
                <a:latin typeface="Indie Flower" panose="02000000000000000000" pitchFamily="2" charset="0"/>
              </a:rPr>
              <a:t>são</a:t>
            </a:r>
            <a:r>
              <a:rPr lang="en-US" sz="1600" dirty="0">
                <a:latin typeface="Indie Flower" panose="02000000000000000000" pitchFamily="2" charset="0"/>
              </a:rPr>
              <a:t> </a:t>
            </a:r>
            <a:r>
              <a:rPr lang="en-US" sz="1600" b="1" dirty="0" err="1">
                <a:solidFill>
                  <a:schemeClr val="accent2">
                    <a:lumMod val="75000"/>
                  </a:schemeClr>
                </a:solidFill>
                <a:latin typeface="Indie Flower" panose="02000000000000000000" pitchFamily="2" charset="0"/>
              </a:rPr>
              <a:t>isolados</a:t>
            </a:r>
            <a:r>
              <a:rPr lang="en-US" sz="1600" b="1" dirty="0">
                <a:solidFill>
                  <a:schemeClr val="accent2">
                    <a:lumMod val="75000"/>
                  </a:schemeClr>
                </a:solidFill>
                <a:latin typeface="Indie Flower" panose="02000000000000000000" pitchFamily="2" charset="0"/>
              </a:rPr>
              <a:t> uns dos outros </a:t>
            </a:r>
            <a:r>
              <a:rPr lang="en-US" sz="1600" dirty="0">
                <a:latin typeface="Indie Flower" panose="02000000000000000000" pitchFamily="2" charset="0"/>
              </a:rPr>
              <a:t>para evitar interrupções de se espalhar entre as Zonas. No entanto, </a:t>
            </a:r>
            <a:r>
              <a:rPr lang="en-US" sz="1600" dirty="0" err="1">
                <a:latin typeface="Indie Flower" panose="02000000000000000000" pitchFamily="2" charset="0"/>
              </a:rPr>
              <a:t>vários</a:t>
            </a:r>
            <a:r>
              <a:rPr lang="en-US" sz="1600" dirty="0">
                <a:latin typeface="Indie Flower" panose="02000000000000000000" pitchFamily="2" charset="0"/>
              </a:rPr>
              <a:t> </a:t>
            </a:r>
            <a:r>
              <a:rPr lang="en-US" sz="1600" dirty="0" err="1">
                <a:latin typeface="Indie Flower" panose="02000000000000000000" pitchFamily="2" charset="0"/>
              </a:rPr>
              <a:t>serviços</a:t>
            </a:r>
            <a:r>
              <a:rPr lang="en-US" sz="1600" dirty="0">
                <a:latin typeface="Indie Flower" panose="02000000000000000000" pitchFamily="2" charset="0"/>
              </a:rPr>
              <a:t> </a:t>
            </a:r>
            <a:r>
              <a:rPr lang="en-US" sz="1600" b="1" dirty="0" err="1">
                <a:solidFill>
                  <a:schemeClr val="accent2">
                    <a:lumMod val="75000"/>
                  </a:schemeClr>
                </a:solidFill>
                <a:latin typeface="Indie Flower" panose="02000000000000000000" pitchFamily="2" charset="0"/>
              </a:rPr>
              <a:t>operam</a:t>
            </a:r>
            <a:r>
              <a:rPr lang="en-US" sz="1600" b="1" dirty="0">
                <a:solidFill>
                  <a:schemeClr val="accent2">
                    <a:lumMod val="75000"/>
                  </a:schemeClr>
                </a:solidFill>
                <a:latin typeface="Indie Flower" panose="02000000000000000000" pitchFamily="2" charset="0"/>
              </a:rPr>
              <a:t> </a:t>
            </a:r>
            <a:r>
              <a:rPr lang="en-US" sz="1600" b="1" dirty="0" err="1">
                <a:solidFill>
                  <a:schemeClr val="accent2">
                    <a:lumMod val="75000"/>
                  </a:schemeClr>
                </a:solidFill>
                <a:latin typeface="Indie Flower" panose="02000000000000000000" pitchFamily="2" charset="0"/>
              </a:rPr>
              <a:t>em</a:t>
            </a:r>
            <a:r>
              <a:rPr lang="en-US" sz="1600" b="1" dirty="0">
                <a:solidFill>
                  <a:schemeClr val="accent2">
                    <a:lumMod val="75000"/>
                  </a:schemeClr>
                </a:solidFill>
                <a:latin typeface="Indie Flower" panose="02000000000000000000" pitchFamily="2" charset="0"/>
              </a:rPr>
              <a:t> </a:t>
            </a:r>
            <a:r>
              <a:rPr lang="en-US" sz="1600" b="1" dirty="0" err="1">
                <a:solidFill>
                  <a:schemeClr val="accent2">
                    <a:lumMod val="75000"/>
                  </a:schemeClr>
                </a:solidFill>
                <a:latin typeface="Indie Flower" panose="02000000000000000000" pitchFamily="2" charset="0"/>
              </a:rPr>
              <a:t>todas</a:t>
            </a:r>
            <a:r>
              <a:rPr lang="en-US" sz="1600" b="1" dirty="0">
                <a:solidFill>
                  <a:schemeClr val="accent2">
                    <a:lumMod val="75000"/>
                  </a:schemeClr>
                </a:solidFill>
                <a:latin typeface="Indie Flower" panose="02000000000000000000" pitchFamily="2" charset="0"/>
              </a:rPr>
              <a:t> as </a:t>
            </a:r>
            <a:r>
              <a:rPr lang="en-US" sz="1600" dirty="0">
                <a:latin typeface="Indie Flower" panose="02000000000000000000" pitchFamily="2" charset="0"/>
              </a:rPr>
              <a:t>zonas de disponibilidade (por exemplo, S3, DynamoDB).</a:t>
            </a:r>
          </a:p>
        </p:txBody>
      </p:sp>
      <p:grpSp>
        <p:nvGrpSpPr>
          <p:cNvPr id="5" name="Group 4"/>
          <p:cNvGrpSpPr/>
          <p:nvPr/>
        </p:nvGrpSpPr>
        <p:grpSpPr>
          <a:xfrm>
            <a:off x="1581150" y="4343400"/>
            <a:ext cx="5962650" cy="2371725"/>
            <a:chOff x="1581150" y="4267200"/>
            <a:chExt cx="5962650" cy="2371725"/>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150" y="4267200"/>
              <a:ext cx="5962650" cy="237172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0705"/>
            <a:stretch/>
          </p:blipFill>
          <p:spPr bwMode="auto">
            <a:xfrm>
              <a:off x="1676400" y="6096000"/>
              <a:ext cx="1174750" cy="293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64057"/>
            <a:stretch/>
          </p:blipFill>
          <p:spPr bwMode="auto">
            <a:xfrm>
              <a:off x="1723572" y="5791200"/>
              <a:ext cx="712107" cy="293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 name="Slide Number Placeholder 5"/>
          <p:cNvSpPr>
            <a:spLocks noGrp="1"/>
          </p:cNvSpPr>
          <p:nvPr>
            <p:ph type="sldNum" sz="quarter" idx="12"/>
          </p:nvPr>
        </p:nvSpPr>
        <p:spPr/>
        <p:txBody>
          <a:bodyPr/>
          <a:lstStyle/>
          <a:p>
            <a:pPr eaLnBrk="1" latinLnBrk="0" hangingPunct="1"/>
            <a:r>
              <a:rPr kumimoji="0" lang="en-US"/>
              <a:t>3</a:t>
            </a:r>
          </a:p>
        </p:txBody>
      </p:sp>
    </p:spTree>
    <p:extLst>
      <p:ext uri="{BB962C8B-B14F-4D97-AF65-F5344CB8AC3E}">
        <p14:creationId xmlns:p14="http://schemas.microsoft.com/office/powerpoint/2010/main" val="273975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eaLnBrk="1" latinLnBrk="0" hangingPunct="1"/>
            <a:r>
              <a:rPr kumimoji="0" lang="en-US"/>
              <a:t>29</a:t>
            </a:r>
          </a:p>
        </p:txBody>
      </p:sp>
      <p:sp>
        <p:nvSpPr>
          <p:cNvPr id="6" name="Cloud 5"/>
          <p:cNvSpPr/>
          <p:nvPr/>
        </p:nvSpPr>
        <p:spPr>
          <a:xfrm>
            <a:off x="381000" y="1981199"/>
            <a:ext cx="8534400" cy="4569547"/>
          </a:xfrm>
          <a:prstGeom prst="cloud">
            <a:avLst/>
          </a:prstGeom>
          <a:noFill/>
          <a:ln w="101600">
            <a:solidFill>
              <a:schemeClr val="tx1"/>
            </a:solidFill>
            <a:miter lim="800000"/>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1" name="Picture 9" descr="C:\Users\shadi\Desktop\hd-blogshapes\hd-blogshapes\person1.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flipH="1">
            <a:off x="279399" y="1477963"/>
            <a:ext cx="482601" cy="1341437"/>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C:\Users\shadi\Desktop\hd-blogshapes\hd-blogshapes\arrow-black-curve4.png"/>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flipV="1">
            <a:off x="762000" y="1752599"/>
            <a:ext cx="1371599" cy="138237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urved Connector 15"/>
          <p:cNvCxnSpPr>
            <a:endCxn id="5122" idx="1"/>
          </p:cNvCxnSpPr>
          <p:nvPr/>
        </p:nvCxnSpPr>
        <p:spPr>
          <a:xfrm flipV="1">
            <a:off x="3200400" y="3088666"/>
            <a:ext cx="1762113" cy="720071"/>
          </a:xfrm>
          <a:prstGeom prst="curvedConnector3">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a:off x="1905000" y="4540225"/>
            <a:ext cx="2057400" cy="351603"/>
          </a:xfrm>
          <a:prstGeom prst="curvedConnector3">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219664" y="5408711"/>
            <a:ext cx="2765501" cy="307777"/>
          </a:xfrm>
          <a:prstGeom prst="rect">
            <a:avLst/>
          </a:prstGeom>
        </p:spPr>
        <p:txBody>
          <a:bodyPr wrap="none">
            <a:spAutoFit/>
          </a:bodyPr>
          <a:lstStyle/>
          <a:p>
            <a:r>
              <a:rPr lang="en-US" sz="1400" dirty="0">
                <a:latin typeface="Indie Flower" panose="02000000000000000000" pitchFamily="2" charset="0"/>
                <a:hlinkClick r:id="rId4"/>
              </a:rPr>
              <a:t>http://aws.amazon.com/cloudwatch/</a:t>
            </a:r>
            <a:endParaRPr lang="en-US" sz="1400" dirty="0">
              <a:latin typeface="Indie Flower" panose="02000000000000000000" pitchFamily="2" charset="0"/>
            </a:endParaRPr>
          </a:p>
        </p:txBody>
      </p:sp>
      <p:sp>
        <p:nvSpPr>
          <p:cNvPr id="28" name="Rectangle 27"/>
          <p:cNvSpPr/>
          <p:nvPr/>
        </p:nvSpPr>
        <p:spPr>
          <a:xfrm>
            <a:off x="4471552" y="3730823"/>
            <a:ext cx="2310248" cy="307777"/>
          </a:xfrm>
          <a:prstGeom prst="rect">
            <a:avLst/>
          </a:prstGeom>
        </p:spPr>
        <p:txBody>
          <a:bodyPr wrap="none">
            <a:spAutoFit/>
          </a:bodyPr>
          <a:lstStyle/>
          <a:p>
            <a:r>
              <a:rPr lang="en-US" sz="1400" dirty="0">
                <a:latin typeface="Indie Flower" panose="02000000000000000000" pitchFamily="2" charset="0"/>
                <a:hlinkClick r:id="rId5"/>
              </a:rPr>
              <a:t>http://aws.amazon.com/swf/</a:t>
            </a:r>
            <a:endParaRPr lang="en-US" sz="1400" dirty="0">
              <a:latin typeface="Indie Flower" panose="02000000000000000000" pitchFamily="2" charset="0"/>
            </a:endParaRPr>
          </a:p>
        </p:txBody>
      </p:sp>
      <p:grpSp>
        <p:nvGrpSpPr>
          <p:cNvPr id="26" name="Group 25"/>
          <p:cNvGrpSpPr/>
          <p:nvPr/>
        </p:nvGrpSpPr>
        <p:grpSpPr>
          <a:xfrm>
            <a:off x="4962513" y="2362200"/>
            <a:ext cx="1314195" cy="1524000"/>
            <a:chOff x="4419600" y="2362200"/>
            <a:chExt cx="828686" cy="1004455"/>
          </a:xfrm>
        </p:grpSpPr>
        <p:pic>
          <p:nvPicPr>
            <p:cNvPr id="5122" name="Picture 2" descr="C:\Users\shadi\Desktop\hd-blogshapes\hd-blogshapes\filled-box1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9600" y="2362200"/>
              <a:ext cx="828686" cy="95761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513996" y="3018098"/>
              <a:ext cx="603050" cy="348557"/>
            </a:xfrm>
            <a:prstGeom prst="rect">
              <a:avLst/>
            </a:prstGeom>
            <a:noFill/>
          </p:spPr>
          <p:txBody>
            <a:bodyPr wrap="none" rtlCol="0">
              <a:spAutoFit/>
            </a:bodyPr>
            <a:lstStyle/>
            <a:p>
              <a:pPr>
                <a:lnSpc>
                  <a:spcPct val="90000"/>
                </a:lnSpc>
              </a:pPr>
              <a:r>
                <a:rPr lang="en-US" b="1" dirty="0">
                  <a:solidFill>
                    <a:schemeClr val="bg1"/>
                  </a:solidFill>
                  <a:latin typeface="Indie Flower" panose="02000000000000000000" pitchFamily="2" charset="0"/>
                </a:rPr>
                <a:t>SWF</a:t>
              </a:r>
            </a:p>
          </p:txBody>
        </p:sp>
      </p:grpSp>
      <p:grpSp>
        <p:nvGrpSpPr>
          <p:cNvPr id="21" name="Group 20"/>
          <p:cNvGrpSpPr/>
          <p:nvPr/>
        </p:nvGrpSpPr>
        <p:grpSpPr>
          <a:xfrm>
            <a:off x="3968699" y="4343168"/>
            <a:ext cx="1219200" cy="1144720"/>
            <a:chOff x="5791200" y="4147785"/>
            <a:chExt cx="1219200" cy="1144720"/>
          </a:xfrm>
        </p:grpSpPr>
        <p:pic>
          <p:nvPicPr>
            <p:cNvPr id="37" name="Picture 2" descr="C:\Users\shadi\Desktop\hd-blogshapes\hd-blogshapes\filled-box1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91200" y="4147785"/>
              <a:ext cx="1219200" cy="1144720"/>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5832765" y="4937361"/>
              <a:ext cx="1066800" cy="307777"/>
            </a:xfrm>
            <a:prstGeom prst="rect">
              <a:avLst/>
            </a:prstGeom>
            <a:noFill/>
          </p:spPr>
          <p:txBody>
            <a:bodyPr wrap="square" rtlCol="0">
              <a:spAutoFit/>
            </a:bodyPr>
            <a:lstStyle/>
            <a:p>
              <a:r>
                <a:rPr lang="en-US" sz="1400" b="1" dirty="0" err="1">
                  <a:solidFill>
                    <a:schemeClr val="bg1"/>
                  </a:solidFill>
                  <a:latin typeface="Indie Flower" panose="02000000000000000000" pitchFamily="2" charset="0"/>
                </a:rPr>
                <a:t>CloudWatch</a:t>
              </a:r>
              <a:endParaRPr lang="en-US" sz="1400" b="1" dirty="0">
                <a:solidFill>
                  <a:schemeClr val="bg1"/>
                </a:solidFill>
                <a:latin typeface="Indie Flower" panose="02000000000000000000" pitchFamily="2" charset="0"/>
              </a:endParaRPr>
            </a:p>
          </p:txBody>
        </p:sp>
      </p:grpSp>
      <p:grpSp>
        <p:nvGrpSpPr>
          <p:cNvPr id="47" name="Group 46"/>
          <p:cNvGrpSpPr/>
          <p:nvPr/>
        </p:nvGrpSpPr>
        <p:grpSpPr>
          <a:xfrm>
            <a:off x="783814" y="3581400"/>
            <a:ext cx="2949986" cy="1066800"/>
            <a:chOff x="3679414" y="2286000"/>
            <a:chExt cx="2949986" cy="1066800"/>
          </a:xfrm>
        </p:grpSpPr>
        <p:pic>
          <p:nvPicPr>
            <p:cNvPr id="48" name="Picture 11" descr="C:\Users\shadi\Desktop\hd-blogshapes\hd-blogshapes\circle-transp-red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9414" y="2286000"/>
              <a:ext cx="2949986" cy="10668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4224001" y="2590800"/>
              <a:ext cx="1643399" cy="654025"/>
            </a:xfrm>
            <a:prstGeom prst="rect">
              <a:avLst/>
            </a:prstGeom>
            <a:noFill/>
          </p:spPr>
          <p:txBody>
            <a:bodyPr wrap="none" rtlCol="0">
              <a:spAutoFit/>
            </a:bodyPr>
            <a:lstStyle/>
            <a:p>
              <a:pPr>
                <a:lnSpc>
                  <a:spcPct val="90000"/>
                </a:lnSpc>
              </a:pPr>
              <a:r>
                <a:rPr lang="en-US" sz="2000" b="1" dirty="0">
                  <a:solidFill>
                    <a:schemeClr val="accent5">
                      <a:lumMod val="50000"/>
                    </a:schemeClr>
                  </a:solidFill>
                  <a:latin typeface="Indie Flower" panose="02000000000000000000" pitchFamily="2" charset="0"/>
                </a:rPr>
                <a:t>Serviço cruz</a:t>
              </a:r>
            </a:p>
            <a:p>
              <a:pPr>
                <a:lnSpc>
                  <a:spcPct val="90000"/>
                </a:lnSpc>
              </a:pPr>
              <a:r>
                <a:rPr lang="en-US" sz="2000" b="1" dirty="0">
                  <a:solidFill>
                    <a:schemeClr val="accent5">
                      <a:lumMod val="50000"/>
                    </a:schemeClr>
                  </a:solidFill>
                  <a:latin typeface="Indie Flower" panose="02000000000000000000" pitchFamily="2" charset="0"/>
                </a:rPr>
                <a:t>Características</a:t>
              </a:r>
            </a:p>
          </p:txBody>
        </p:sp>
      </p:grpSp>
      <p:pic>
        <p:nvPicPr>
          <p:cNvPr id="1026" name="Picture 2" descr="http://databasesincloud.files.wordpress.com/2011/11/amc_cloudwatch_rd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97299" y="4497288"/>
            <a:ext cx="762000" cy="5994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edrawsoft.com/images/workflow/service%20workflow%20full.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87533" y="2586054"/>
            <a:ext cx="797631" cy="698552"/>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1"/>
          <p:cNvSpPr>
            <a:spLocks noGrp="1"/>
          </p:cNvSpPr>
          <p:nvPr>
            <p:ph type="title"/>
          </p:nvPr>
        </p:nvSpPr>
        <p:spPr>
          <a:xfrm>
            <a:off x="1142108" y="274638"/>
            <a:ext cx="7316092" cy="1020762"/>
          </a:xfrm>
        </p:spPr>
        <p:txBody>
          <a:bodyPr>
            <a:normAutofit/>
          </a:bodyPr>
          <a:lstStyle/>
          <a:p>
            <a:pPr algn="ctr"/>
            <a:r>
              <a:rPr lang="en-US" sz="3600" b="1" dirty="0">
                <a:effectLst>
                  <a:outerShdw blurRad="38100" dist="38100" dir="2700000" algn="tl">
                    <a:srgbClr val="000000">
                      <a:alpha val="43137"/>
                    </a:srgbClr>
                  </a:outerShdw>
                </a:effectLst>
                <a:latin typeface="Indie Flower" panose="02000000000000000000" pitchFamily="2" charset="0"/>
              </a:rPr>
              <a:t>Questões</a:t>
            </a:r>
          </a:p>
        </p:txBody>
      </p:sp>
      <p:pic>
        <p:nvPicPr>
          <p:cNvPr id="32" name="Picture 2" descr="http://www.clker.com/cliparts/i/L/f/X/r/D/question-mark-hi.png"/>
          <p:cNvPicPr>
            <a:picLocks noChangeAspect="1" noChangeArrowheads="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67400" y="76498"/>
            <a:ext cx="818619" cy="1371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67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108" y="274638"/>
            <a:ext cx="7392292" cy="1020762"/>
          </a:xfrm>
        </p:spPr>
        <p:txBody>
          <a:bodyPr>
            <a:normAutofit fontScale="90000"/>
          </a:bodyPr>
          <a:lstStyle/>
          <a:p>
            <a:r>
              <a:rPr lang="en-US" sz="3600" b="1" dirty="0">
                <a:effectLst>
                  <a:outerShdw blurRad="38100" dist="38100" dir="2700000" algn="tl">
                    <a:srgbClr val="000000">
                      <a:alpha val="43137"/>
                    </a:srgbClr>
                  </a:outerShdw>
                </a:effectLst>
                <a:latin typeface="Indie Flower" panose="02000000000000000000" pitchFamily="2" charset="0"/>
              </a:rPr>
              <a:t> Ver para fora para custos inesperados</a:t>
            </a:r>
          </a:p>
        </p:txBody>
      </p:sp>
      <p:sp>
        <p:nvSpPr>
          <p:cNvPr id="3" name="Content Placeholder 2"/>
          <p:cNvSpPr>
            <a:spLocks noGrp="1"/>
          </p:cNvSpPr>
          <p:nvPr>
            <p:ph idx="1"/>
          </p:nvPr>
        </p:nvSpPr>
        <p:spPr>
          <a:xfrm>
            <a:off x="457200" y="1905000"/>
            <a:ext cx="8382000" cy="4267200"/>
          </a:xfrm>
        </p:spPr>
        <p:txBody>
          <a:bodyPr>
            <a:normAutofit/>
          </a:bodyPr>
          <a:lstStyle/>
          <a:p>
            <a:pPr algn="just"/>
            <a:r>
              <a:rPr lang="en-US" sz="2800" dirty="0">
                <a:latin typeface="Indie Flower" panose="02000000000000000000" pitchFamily="2" charset="0"/>
              </a:rPr>
              <a:t>Quando você terminar o seu trabalho não se esqueça de certificar-se dos seguintes procedimentos para </a:t>
            </a:r>
            <a:r>
              <a:rPr lang="en-US" sz="2800" dirty="0">
                <a:solidFill>
                  <a:schemeClr val="accent2">
                    <a:lumMod val="75000"/>
                  </a:schemeClr>
                </a:solidFill>
                <a:latin typeface="Indie Flower" panose="02000000000000000000" pitchFamily="2" charset="0"/>
              </a:rPr>
              <a:t>evitar indesejada custos</a:t>
            </a:r>
            <a:r>
              <a:rPr lang="en-US" sz="2800" dirty="0">
                <a:latin typeface="Indie Flower" panose="02000000000000000000" pitchFamily="2" charset="0"/>
              </a:rPr>
              <a:t>:</a:t>
            </a:r>
          </a:p>
          <a:p>
            <a:pPr lvl="1" algn="just"/>
            <a:r>
              <a:rPr lang="en-US" sz="2400" b="1" dirty="0">
                <a:solidFill>
                  <a:schemeClr val="accent2">
                    <a:lumMod val="75000"/>
                  </a:schemeClr>
                </a:solidFill>
                <a:latin typeface="Indie Flower" panose="02000000000000000000" pitchFamily="2" charset="0"/>
              </a:rPr>
              <a:t>Excluir</a:t>
            </a:r>
            <a:r>
              <a:rPr lang="en-US" sz="2400" dirty="0">
                <a:latin typeface="Indie Flower" panose="02000000000000000000" pitchFamily="2" charset="0"/>
              </a:rPr>
              <a:t> seu </a:t>
            </a:r>
            <a:r>
              <a:rPr lang="en-US" sz="2400" b="1" dirty="0">
                <a:solidFill>
                  <a:schemeClr val="accent2">
                    <a:lumMod val="75000"/>
                  </a:schemeClr>
                </a:solidFill>
                <a:latin typeface="Indie Flower" panose="02000000000000000000" pitchFamily="2" charset="0"/>
              </a:rPr>
              <a:t>S3</a:t>
            </a:r>
            <a:r>
              <a:rPr lang="en-US" sz="2400" dirty="0">
                <a:latin typeface="Indie Flower" panose="02000000000000000000" pitchFamily="2" charset="0"/>
              </a:rPr>
              <a:t> objetos.</a:t>
            </a:r>
          </a:p>
          <a:p>
            <a:pPr lvl="1" algn="just"/>
            <a:r>
              <a:rPr lang="en-US" sz="2400" dirty="0">
                <a:latin typeface="Indie Flower" panose="02000000000000000000" pitchFamily="2" charset="0"/>
              </a:rPr>
              <a:t>Pare ou </a:t>
            </a:r>
            <a:r>
              <a:rPr lang="en-US" sz="2400" b="1" dirty="0">
                <a:solidFill>
                  <a:schemeClr val="accent2">
                    <a:lumMod val="75000"/>
                  </a:schemeClr>
                </a:solidFill>
                <a:latin typeface="Indie Flower" panose="02000000000000000000" pitchFamily="2" charset="0"/>
              </a:rPr>
              <a:t>Desligar </a:t>
            </a:r>
            <a:r>
              <a:rPr lang="en-US" sz="2400" dirty="0">
                <a:latin typeface="Indie Flower" panose="02000000000000000000" pitchFamily="2" charset="0"/>
              </a:rPr>
              <a:t>seu </a:t>
            </a:r>
            <a:r>
              <a:rPr lang="en-US" sz="2400" b="1" dirty="0">
                <a:solidFill>
                  <a:schemeClr val="accent2">
                    <a:lumMod val="75000"/>
                  </a:schemeClr>
                </a:solidFill>
                <a:latin typeface="Indie Flower" panose="02000000000000000000" pitchFamily="2" charset="0"/>
              </a:rPr>
              <a:t>EC2</a:t>
            </a:r>
            <a:r>
              <a:rPr lang="en-US" sz="2400" dirty="0">
                <a:latin typeface="Indie Flower" panose="02000000000000000000" pitchFamily="2" charset="0"/>
              </a:rPr>
              <a:t> e </a:t>
            </a:r>
            <a:r>
              <a:rPr lang="en-US" sz="2400" b="1" dirty="0">
                <a:solidFill>
                  <a:schemeClr val="accent2">
                    <a:lumMod val="75000"/>
                  </a:schemeClr>
                </a:solidFill>
                <a:latin typeface="Indie Flower" panose="02000000000000000000" pitchFamily="2" charset="0"/>
              </a:rPr>
              <a:t>RDS</a:t>
            </a:r>
            <a:r>
              <a:rPr lang="en-US" sz="2400" dirty="0">
                <a:latin typeface="Indie Flower" panose="02000000000000000000" pitchFamily="2" charset="0"/>
              </a:rPr>
              <a:t> instâncias.</a:t>
            </a:r>
          </a:p>
          <a:p>
            <a:pPr algn="just"/>
            <a:r>
              <a:rPr lang="en-US" sz="2800" dirty="0">
                <a:latin typeface="Indie Flower" panose="02000000000000000000" pitchFamily="2" charset="0"/>
              </a:rPr>
              <a:t>O cliente é responsável pelos recursos ele está usando. AWS</a:t>
            </a:r>
            <a:r>
              <a:rPr lang="en-US" sz="2800" dirty="0">
                <a:solidFill>
                  <a:schemeClr val="accent2">
                    <a:lumMod val="75000"/>
                  </a:schemeClr>
                </a:solidFill>
                <a:latin typeface="Indie Flower" panose="02000000000000000000" pitchFamily="2" charset="0"/>
              </a:rPr>
              <a:t>declina qualquer responsabilidade </a:t>
            </a:r>
            <a:r>
              <a:rPr lang="en-US" sz="2800" dirty="0">
                <a:latin typeface="Indie Flower" panose="02000000000000000000" pitchFamily="2" charset="0"/>
              </a:rPr>
              <a:t>se o cliente esquece-se de desligar recursos.</a:t>
            </a:r>
          </a:p>
        </p:txBody>
      </p:sp>
      <p:sp>
        <p:nvSpPr>
          <p:cNvPr id="4" name="Slide Number Placeholder 3"/>
          <p:cNvSpPr>
            <a:spLocks noGrp="1"/>
          </p:cNvSpPr>
          <p:nvPr>
            <p:ph type="sldNum" sz="quarter" idx="12"/>
          </p:nvPr>
        </p:nvSpPr>
        <p:spPr/>
        <p:txBody>
          <a:bodyPr/>
          <a:lstStyle/>
          <a:p>
            <a:pPr eaLnBrk="1" latinLnBrk="0" hangingPunct="1"/>
            <a:r>
              <a:rPr kumimoji="0" lang="en-US"/>
              <a:t>30</a:t>
            </a:r>
          </a:p>
        </p:txBody>
      </p:sp>
      <p:pic>
        <p:nvPicPr>
          <p:cNvPr id="3074" name="Picture 2" descr="http://eofdreams.com/data_images/dreams/money/money-0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76200"/>
            <a:ext cx="1475509" cy="13647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74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effectLst>
                  <a:outerShdw blurRad="38100" dist="38100" dir="2700000" algn="tl">
                    <a:srgbClr val="000000">
                      <a:alpha val="43137"/>
                    </a:srgbClr>
                  </a:outerShdw>
                </a:effectLst>
                <a:latin typeface="Indie Flower" panose="02000000000000000000" pitchFamily="2" charset="0"/>
              </a:rPr>
              <a:t>O que a AWS </a:t>
            </a:r>
            <a:r>
              <a:rPr lang="en-US" sz="3600" b="1" dirty="0" err="1">
                <a:effectLst>
                  <a:outerShdw blurRad="38100" dist="38100" dir="2700000" algn="tl">
                    <a:srgbClr val="000000">
                      <a:alpha val="43137"/>
                    </a:srgbClr>
                  </a:outerShdw>
                </a:effectLst>
                <a:latin typeface="Indie Flower" panose="02000000000000000000" pitchFamily="2" charset="0"/>
              </a:rPr>
              <a:t>Oferece</a:t>
            </a:r>
            <a:r>
              <a:rPr lang="en-US" sz="3600" b="1" dirty="0">
                <a:effectLst>
                  <a:outerShdw blurRad="38100" dist="38100" dir="2700000" algn="tl">
                    <a:srgbClr val="000000">
                      <a:alpha val="43137"/>
                    </a:srgbClr>
                  </a:outerShdw>
                </a:effectLst>
                <a:latin typeface="Indie Flower" panose="02000000000000000000" pitchFamily="2" charset="0"/>
              </a:rPr>
              <a:t>?</a:t>
            </a:r>
          </a:p>
        </p:txBody>
      </p:sp>
      <p:sp>
        <p:nvSpPr>
          <p:cNvPr id="3" name="Content Placeholder 2"/>
          <p:cNvSpPr>
            <a:spLocks noGrp="1"/>
          </p:cNvSpPr>
          <p:nvPr>
            <p:ph idx="1"/>
          </p:nvPr>
        </p:nvSpPr>
        <p:spPr>
          <a:xfrm>
            <a:off x="304800" y="1600200"/>
            <a:ext cx="8534400" cy="5029200"/>
          </a:xfrm>
        </p:spPr>
        <p:txBody>
          <a:bodyPr>
            <a:noAutofit/>
          </a:bodyPr>
          <a:lstStyle/>
          <a:p>
            <a:pPr algn="just"/>
            <a:r>
              <a:rPr lang="en-US" sz="1800" b="1" dirty="0">
                <a:solidFill>
                  <a:schemeClr val="accent2">
                    <a:lumMod val="75000"/>
                  </a:schemeClr>
                </a:solidFill>
                <a:latin typeface="Indie Flower" panose="02000000000000000000" pitchFamily="2" charset="0"/>
              </a:rPr>
              <a:t>Baixo</a:t>
            </a:r>
            <a:r>
              <a:rPr lang="en-US" sz="1800" dirty="0">
                <a:solidFill>
                  <a:schemeClr val="accent2">
                    <a:lumMod val="75000"/>
                  </a:schemeClr>
                </a:solidFill>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Custo em curso:, </a:t>
            </a:r>
            <a:r>
              <a:rPr lang="en-US" sz="1800" b="1" dirty="0" err="1">
                <a:solidFill>
                  <a:schemeClr val="accent1">
                    <a:lumMod val="75000"/>
                  </a:schemeClr>
                </a:solidFill>
                <a:latin typeface="Indie Flower" panose="02000000000000000000" pitchFamily="2" charset="0"/>
              </a:rPr>
              <a:t>pague</a:t>
            </a:r>
            <a:r>
              <a:rPr lang="en-US" sz="1800" b="1" dirty="0">
                <a:solidFill>
                  <a:schemeClr val="accent1">
                    <a:lumMod val="75000"/>
                  </a:schemeClr>
                </a:solidFill>
                <a:latin typeface="Indie Flower" panose="02000000000000000000" pitchFamily="2" charset="0"/>
              </a:rPr>
              <a:t> </a:t>
            </a:r>
            <a:r>
              <a:rPr lang="en-US" sz="1800" b="1" dirty="0" err="1">
                <a:solidFill>
                  <a:schemeClr val="accent1">
                    <a:lumMod val="75000"/>
                  </a:schemeClr>
                </a:solidFill>
                <a:latin typeface="Indie Flower" panose="02000000000000000000" pitchFamily="2" charset="0"/>
              </a:rPr>
              <a:t>pelo</a:t>
            </a:r>
            <a:r>
              <a:rPr lang="en-US" sz="1800" b="1" dirty="0">
                <a:solidFill>
                  <a:schemeClr val="accent1">
                    <a:lumMod val="75000"/>
                  </a:schemeClr>
                </a:solidFill>
                <a:latin typeface="Indie Flower" panose="02000000000000000000" pitchFamily="2" charset="0"/>
              </a:rPr>
              <a:t> </a:t>
            </a:r>
            <a:r>
              <a:rPr lang="en-US" sz="1800" b="1" dirty="0" err="1">
                <a:solidFill>
                  <a:schemeClr val="accent1">
                    <a:lumMod val="75000"/>
                  </a:schemeClr>
                </a:solidFill>
                <a:latin typeface="Indie Flower" panose="02000000000000000000" pitchFamily="2" charset="0"/>
              </a:rPr>
              <a:t>uso</a:t>
            </a:r>
            <a:r>
              <a:rPr lang="en-US" sz="1800" b="1" dirty="0">
                <a:solidFill>
                  <a:schemeClr val="accent1">
                    <a:lumMod val="75000"/>
                  </a:schemeClr>
                </a:solidFill>
                <a:latin typeface="Indie Flower" panose="02000000000000000000" pitchFamily="2" charset="0"/>
              </a:rPr>
              <a:t> </a:t>
            </a:r>
            <a:r>
              <a:rPr lang="en-US" sz="1800" dirty="0">
                <a:latin typeface="Indie Flower" panose="02000000000000000000" pitchFamily="2" charset="0"/>
              </a:rPr>
              <a:t>com preços com </a:t>
            </a:r>
            <a:r>
              <a:rPr lang="en-US" sz="1800" b="1" dirty="0" err="1">
                <a:solidFill>
                  <a:schemeClr val="accent5">
                    <a:lumMod val="75000"/>
                  </a:schemeClr>
                </a:solidFill>
                <a:latin typeface="Indie Flower" panose="02000000000000000000" pitchFamily="2" charset="0"/>
              </a:rPr>
              <a:t>sem</a:t>
            </a:r>
            <a:r>
              <a:rPr lang="en-US" sz="1800" b="1" dirty="0">
                <a:solidFill>
                  <a:schemeClr val="accent5">
                    <a:lumMod val="75000"/>
                  </a:schemeClr>
                </a:solidFill>
                <a:latin typeface="Indie Flower" panose="02000000000000000000" pitchFamily="2" charset="0"/>
              </a:rPr>
              <a:t> </a:t>
            </a:r>
            <a:r>
              <a:rPr lang="en-US" sz="1800" b="1" dirty="0" err="1">
                <a:solidFill>
                  <a:schemeClr val="accent5">
                    <a:lumMod val="75000"/>
                  </a:schemeClr>
                </a:solidFill>
                <a:latin typeface="Indie Flower" panose="02000000000000000000" pitchFamily="2" charset="0"/>
              </a:rPr>
              <a:t>investimentos</a:t>
            </a:r>
            <a:r>
              <a:rPr lang="en-US" sz="1800" b="1" dirty="0">
                <a:solidFill>
                  <a:schemeClr val="accent5">
                    <a:lumMod val="75000"/>
                  </a:schemeClr>
                </a:solidFill>
                <a:latin typeface="Indie Flower" panose="02000000000000000000" pitchFamily="2" charset="0"/>
              </a:rPr>
              <a:t> </a:t>
            </a:r>
            <a:r>
              <a:rPr lang="en-US" sz="1800" b="1" dirty="0" err="1">
                <a:solidFill>
                  <a:schemeClr val="accent5">
                    <a:lumMod val="75000"/>
                  </a:schemeClr>
                </a:solidFill>
                <a:latin typeface="Indie Flower" panose="02000000000000000000" pitchFamily="2" charset="0"/>
              </a:rPr>
              <a:t>iniciais</a:t>
            </a:r>
            <a:r>
              <a:rPr lang="en-US" sz="1800" b="1" dirty="0">
                <a:solidFill>
                  <a:schemeClr val="accent5">
                    <a:lumMod val="75000"/>
                  </a:schemeClr>
                </a:solidFill>
                <a:latin typeface="Indie Flower" panose="02000000000000000000" pitchFamily="2" charset="0"/>
              </a:rPr>
              <a:t> </a:t>
            </a:r>
            <a:r>
              <a:rPr lang="en-US" sz="1800" dirty="0" err="1">
                <a:latin typeface="Indie Flower" panose="02000000000000000000" pitchFamily="2" charset="0"/>
              </a:rPr>
              <a:t>ou</a:t>
            </a:r>
            <a:r>
              <a:rPr lang="en-US" sz="1800" dirty="0">
                <a:latin typeface="Indie Flower" panose="02000000000000000000" pitchFamily="2" charset="0"/>
              </a:rPr>
              <a:t> </a:t>
            </a:r>
            <a:r>
              <a:rPr lang="en-US" sz="1800" dirty="0" err="1">
                <a:latin typeface="Indie Flower" panose="02000000000000000000" pitchFamily="2" charset="0"/>
              </a:rPr>
              <a:t>compromissos</a:t>
            </a:r>
            <a:r>
              <a:rPr lang="en-US" sz="1800" dirty="0">
                <a:latin typeface="Indie Flower" panose="02000000000000000000" pitchFamily="2" charset="0"/>
              </a:rPr>
              <a:t> a </a:t>
            </a:r>
            <a:r>
              <a:rPr lang="en-US" sz="1800" dirty="0" err="1">
                <a:latin typeface="Indie Flower" panose="02000000000000000000" pitchFamily="2" charset="0"/>
              </a:rPr>
              <a:t>longo</a:t>
            </a:r>
            <a:r>
              <a:rPr lang="en-US" sz="1800" dirty="0">
                <a:latin typeface="Indie Flower" panose="02000000000000000000" pitchFamily="2" charset="0"/>
              </a:rPr>
              <a:t> </a:t>
            </a:r>
            <a:r>
              <a:rPr lang="en-US" sz="1800" dirty="0" err="1">
                <a:latin typeface="Indie Flower" panose="02000000000000000000" pitchFamily="2" charset="0"/>
              </a:rPr>
              <a:t>prazo</a:t>
            </a:r>
            <a:r>
              <a:rPr lang="en-US" sz="1800" dirty="0">
                <a:latin typeface="Indie Flower" panose="02000000000000000000" pitchFamily="2" charset="0"/>
              </a:rPr>
              <a:t>.</a:t>
            </a:r>
          </a:p>
          <a:p>
            <a:pPr algn="just"/>
            <a:r>
              <a:rPr lang="en-US" sz="1800" b="1" dirty="0">
                <a:solidFill>
                  <a:schemeClr val="accent2">
                    <a:lumMod val="75000"/>
                  </a:schemeClr>
                </a:solidFill>
                <a:latin typeface="Indie Flower" panose="02000000000000000000" pitchFamily="2" charset="0"/>
              </a:rPr>
              <a:t>Elasticidade instantânea e </a:t>
            </a:r>
            <a:r>
              <a:rPr lang="en-US" sz="1800" b="1" dirty="0" err="1">
                <a:solidFill>
                  <a:schemeClr val="accent2">
                    <a:lumMod val="75000"/>
                  </a:schemeClr>
                </a:solidFill>
                <a:latin typeface="Indie Flower" panose="02000000000000000000" pitchFamily="2" charset="0"/>
              </a:rPr>
              <a:t>flexível</a:t>
            </a:r>
            <a:r>
              <a:rPr lang="en-US" sz="1800" b="1" dirty="0">
                <a:solidFill>
                  <a:schemeClr val="accent2">
                    <a:lumMod val="75000"/>
                  </a:schemeClr>
                </a:solidFill>
                <a:latin typeface="Indie Flower" panose="02000000000000000000" pitchFamily="2" charset="0"/>
              </a:rPr>
              <a:t>: (</a:t>
            </a:r>
            <a:r>
              <a:rPr lang="en-US" sz="1800" b="1" dirty="0" err="1">
                <a:solidFill>
                  <a:schemeClr val="accent2">
                    <a:lumMod val="75000"/>
                  </a:schemeClr>
                </a:solidFill>
                <a:latin typeface="Indie Flower" panose="02000000000000000000" pitchFamily="2" charset="0"/>
              </a:rPr>
              <a:t>Escalabilidade</a:t>
            </a:r>
            <a:r>
              <a:rPr lang="en-US" sz="1800" b="1" dirty="0">
                <a:solidFill>
                  <a:schemeClr val="accent2">
                    <a:lumMod val="75000"/>
                  </a:schemeClr>
                </a:solidFill>
                <a:latin typeface="Indie Flower" panose="02000000000000000000" pitchFamily="2" charset="0"/>
              </a:rPr>
              <a:t> vertical e horizontal) </a:t>
            </a:r>
            <a:r>
              <a:rPr lang="en-US" sz="1800" dirty="0" err="1">
                <a:latin typeface="Indie Flower" panose="02000000000000000000" pitchFamily="2" charset="0"/>
              </a:rPr>
              <a:t>Eliminar</a:t>
            </a:r>
            <a:r>
              <a:rPr lang="en-US" sz="1800" dirty="0">
                <a:latin typeface="Indie Flower" panose="02000000000000000000" pitchFamily="2" charset="0"/>
              </a:rPr>
              <a:t> </a:t>
            </a:r>
            <a:r>
              <a:rPr lang="en-US" sz="1800" dirty="0" err="1">
                <a:latin typeface="Indie Flower" panose="02000000000000000000" pitchFamily="2" charset="0"/>
              </a:rPr>
              <a:t>adivinhação</a:t>
            </a:r>
            <a:r>
              <a:rPr lang="en-US" sz="1800" dirty="0">
                <a:latin typeface="Indie Flower" panose="02000000000000000000" pitchFamily="2" charset="0"/>
              </a:rPr>
              <a:t> de sua capacidade de infra-estrutura precisa.</a:t>
            </a:r>
          </a:p>
          <a:p>
            <a:pPr algn="just"/>
            <a:r>
              <a:rPr lang="en-US" sz="1800" b="1" dirty="0">
                <a:solidFill>
                  <a:schemeClr val="accent2">
                    <a:lumMod val="75000"/>
                  </a:schemeClr>
                </a:solidFill>
                <a:latin typeface="Indie Flower" panose="02000000000000000000" pitchFamily="2" charset="0"/>
              </a:rPr>
              <a:t>Rapidez E Agilidade:</a:t>
            </a:r>
            <a:r>
              <a:rPr lang="en-US" sz="1800" dirty="0">
                <a:solidFill>
                  <a:schemeClr val="accent2">
                    <a:lumMod val="75000"/>
                  </a:schemeClr>
                </a:solidFill>
                <a:latin typeface="Indie Flower" panose="02000000000000000000" pitchFamily="2" charset="0"/>
              </a:rPr>
              <a:t> </a:t>
            </a:r>
            <a:r>
              <a:rPr lang="en-US" sz="1800" dirty="0">
                <a:latin typeface="Indie Flower" panose="02000000000000000000" pitchFamily="2" charset="0"/>
              </a:rPr>
              <a:t>Desenvolver e implantar </a:t>
            </a:r>
            <a:r>
              <a:rPr lang="en-US" sz="1800" dirty="0" err="1">
                <a:latin typeface="Indie Flower" panose="02000000000000000000" pitchFamily="2" charset="0"/>
              </a:rPr>
              <a:t>aplicativos</a:t>
            </a:r>
            <a:r>
              <a:rPr lang="en-US" sz="1800" dirty="0">
                <a:latin typeface="Indie Flower" panose="02000000000000000000" pitchFamily="2" charset="0"/>
              </a:rPr>
              <a:t> </a:t>
            </a:r>
            <a:r>
              <a:rPr lang="en-US" sz="1800" dirty="0" err="1">
                <a:latin typeface="Indie Flower" panose="02000000000000000000" pitchFamily="2" charset="0"/>
              </a:rPr>
              <a:t>mais</a:t>
            </a:r>
            <a:r>
              <a:rPr lang="en-US" sz="1800" dirty="0">
                <a:latin typeface="Indie Flower" panose="02000000000000000000" pitchFamily="2" charset="0"/>
              </a:rPr>
              <a:t> </a:t>
            </a:r>
            <a:r>
              <a:rPr lang="en-US" sz="1800" dirty="0" err="1">
                <a:latin typeface="Indie Flower" panose="02000000000000000000" pitchFamily="2" charset="0"/>
              </a:rPr>
              <a:t>rapidamente</a:t>
            </a:r>
            <a:r>
              <a:rPr lang="en-US" sz="1800" dirty="0">
                <a:latin typeface="Indie Flower" panose="02000000000000000000" pitchFamily="2" charset="0"/>
              </a:rPr>
              <a:t>. Sem a </a:t>
            </a:r>
            <a:r>
              <a:rPr lang="en-US" sz="1800" dirty="0" err="1">
                <a:latin typeface="Indie Flower" panose="02000000000000000000" pitchFamily="2" charset="0"/>
              </a:rPr>
              <a:t>necessidade</a:t>
            </a:r>
            <a:r>
              <a:rPr lang="en-US" sz="1800" dirty="0">
                <a:latin typeface="Indie Flower" panose="02000000000000000000" pitchFamily="2" charset="0"/>
              </a:rPr>
              <a:t> de se </a:t>
            </a:r>
            <a:r>
              <a:rPr lang="en-US" sz="1800" dirty="0" err="1">
                <a:latin typeface="Indie Flower" panose="02000000000000000000" pitchFamily="2" charset="0"/>
              </a:rPr>
              <a:t>esperar</a:t>
            </a:r>
            <a:r>
              <a:rPr lang="en-US" sz="1800" dirty="0">
                <a:latin typeface="Indie Flower" panose="02000000000000000000" pitchFamily="2" charset="0"/>
              </a:rPr>
              <a:t> </a:t>
            </a:r>
            <a:r>
              <a:rPr lang="en-US" sz="1800" dirty="0" err="1">
                <a:latin typeface="Indie Flower" panose="02000000000000000000" pitchFamily="2" charset="0"/>
              </a:rPr>
              <a:t>semanas</a:t>
            </a:r>
            <a:r>
              <a:rPr lang="en-US" sz="1800" dirty="0">
                <a:latin typeface="Indie Flower" panose="02000000000000000000" pitchFamily="2" charset="0"/>
              </a:rPr>
              <a:t> ou </a:t>
            </a:r>
            <a:r>
              <a:rPr lang="en-US" sz="1800" dirty="0" err="1">
                <a:latin typeface="Indie Flower" panose="02000000000000000000" pitchFamily="2" charset="0"/>
              </a:rPr>
              <a:t>meses</a:t>
            </a:r>
            <a:r>
              <a:rPr lang="en-US" sz="1800" dirty="0">
                <a:latin typeface="Indie Flower" panose="02000000000000000000" pitchFamily="2" charset="0"/>
              </a:rPr>
              <a:t> pela </a:t>
            </a:r>
            <a:r>
              <a:rPr lang="en-US" sz="1800" dirty="0" err="1">
                <a:latin typeface="Indie Flower" panose="02000000000000000000" pitchFamily="2" charset="0"/>
              </a:rPr>
              <a:t>instação</a:t>
            </a:r>
            <a:r>
              <a:rPr lang="en-US" sz="1800" dirty="0">
                <a:latin typeface="Indie Flower" panose="02000000000000000000" pitchFamily="2" charset="0"/>
              </a:rPr>
              <a:t> do novo hardware.</a:t>
            </a:r>
          </a:p>
          <a:p>
            <a:pPr algn="just"/>
            <a:r>
              <a:rPr lang="en-US" sz="1800" b="1" dirty="0">
                <a:solidFill>
                  <a:schemeClr val="accent2">
                    <a:lumMod val="75000"/>
                  </a:schemeClr>
                </a:solidFill>
                <a:latin typeface="Indie Flower" panose="02000000000000000000" pitchFamily="2" charset="0"/>
              </a:rPr>
              <a:t>Apps não Ops:</a:t>
            </a:r>
            <a:r>
              <a:rPr lang="en-US" sz="1800" dirty="0">
                <a:solidFill>
                  <a:schemeClr val="accent2">
                    <a:lumMod val="75000"/>
                  </a:schemeClr>
                </a:solidFill>
                <a:latin typeface="Indie Flower" panose="02000000000000000000" pitchFamily="2" charset="0"/>
              </a:rPr>
              <a:t> </a:t>
            </a:r>
            <a:r>
              <a:rPr lang="en-US" sz="1800" dirty="0">
                <a:latin typeface="Indie Flower" panose="02000000000000000000" pitchFamily="2" charset="0"/>
              </a:rPr>
              <a:t>Focar em projetos. </a:t>
            </a:r>
            <a:r>
              <a:rPr lang="en-US" sz="1800" dirty="0" err="1">
                <a:latin typeface="Indie Flower" panose="02000000000000000000" pitchFamily="2" charset="0"/>
              </a:rPr>
              <a:t>Permite</a:t>
            </a:r>
            <a:r>
              <a:rPr lang="en-US" sz="1800" dirty="0">
                <a:latin typeface="Indie Flower" panose="02000000000000000000" pitchFamily="2" charset="0"/>
              </a:rPr>
              <a:t> </a:t>
            </a:r>
            <a:r>
              <a:rPr lang="en-US" sz="1800" dirty="0" err="1">
                <a:latin typeface="Indie Flower" panose="02000000000000000000" pitchFamily="2" charset="0"/>
              </a:rPr>
              <a:t>desviar</a:t>
            </a:r>
            <a:r>
              <a:rPr lang="en-US" sz="1800" dirty="0">
                <a:latin typeface="Indie Flower" panose="02000000000000000000" pitchFamily="2" charset="0"/>
              </a:rPr>
              <a:t> os </a:t>
            </a:r>
            <a:r>
              <a:rPr lang="en-US" sz="1800" dirty="0" err="1">
                <a:latin typeface="Indie Flower" panose="02000000000000000000" pitchFamily="2" charset="0"/>
              </a:rPr>
              <a:t>recursos</a:t>
            </a:r>
            <a:r>
              <a:rPr lang="en-US" sz="1800" dirty="0">
                <a:latin typeface="Indie Flower" panose="02000000000000000000" pitchFamily="2" charset="0"/>
              </a:rPr>
              <a:t> </a:t>
            </a:r>
            <a:r>
              <a:rPr lang="en-US" sz="1800" dirty="0" err="1">
                <a:latin typeface="Indie Flower" panose="02000000000000000000" pitchFamily="2" charset="0"/>
              </a:rPr>
              <a:t>investidos</a:t>
            </a:r>
            <a:r>
              <a:rPr lang="en-US" sz="1800" dirty="0">
                <a:latin typeface="Indie Flower" panose="02000000000000000000" pitchFamily="2" charset="0"/>
              </a:rPr>
              <a:t> de datacenters e </a:t>
            </a:r>
            <a:r>
              <a:rPr lang="en-US" sz="1800" dirty="0" err="1">
                <a:latin typeface="Indie Flower" panose="02000000000000000000" pitchFamily="2" charset="0"/>
              </a:rPr>
              <a:t>operações</a:t>
            </a:r>
            <a:r>
              <a:rPr lang="en-US" sz="1800" dirty="0">
                <a:latin typeface="Indie Flower" panose="02000000000000000000" pitchFamily="2" charset="0"/>
              </a:rPr>
              <a:t> e movê-los para novos projetos inovadores. </a:t>
            </a:r>
          </a:p>
          <a:p>
            <a:pPr algn="just"/>
            <a:r>
              <a:rPr lang="en-US" sz="1800" b="1" dirty="0">
                <a:solidFill>
                  <a:schemeClr val="accent2">
                    <a:lumMod val="75000"/>
                  </a:schemeClr>
                </a:solidFill>
                <a:latin typeface="Indie Flower" panose="02000000000000000000" pitchFamily="2" charset="0"/>
              </a:rPr>
              <a:t>Alcance global:</a:t>
            </a:r>
            <a:r>
              <a:rPr lang="en-US" sz="1800" dirty="0">
                <a:solidFill>
                  <a:schemeClr val="accent2">
                    <a:lumMod val="75000"/>
                  </a:schemeClr>
                </a:solidFill>
                <a:latin typeface="Indie Flower" panose="02000000000000000000" pitchFamily="2" charset="0"/>
              </a:rPr>
              <a:t> </a:t>
            </a:r>
            <a:r>
              <a:rPr lang="en-US" sz="1800" dirty="0" err="1">
                <a:latin typeface="Indie Flower" panose="02000000000000000000" pitchFamily="2" charset="0"/>
              </a:rPr>
              <a:t>Escale</a:t>
            </a:r>
            <a:r>
              <a:rPr lang="en-US" sz="1800" dirty="0">
                <a:latin typeface="Indie Flower" panose="02000000000000000000" pitchFamily="2" charset="0"/>
              </a:rPr>
              <a:t>  seus </a:t>
            </a:r>
            <a:r>
              <a:rPr lang="en-US" sz="1800" dirty="0" err="1">
                <a:latin typeface="Indie Flower" panose="02000000000000000000" pitchFamily="2" charset="0"/>
              </a:rPr>
              <a:t>aplicativos</a:t>
            </a:r>
            <a:r>
              <a:rPr lang="en-US" sz="1800" dirty="0">
                <a:latin typeface="Indie Flower" panose="02000000000000000000" pitchFamily="2" charset="0"/>
              </a:rPr>
              <a:t> </a:t>
            </a:r>
            <a:r>
              <a:rPr lang="en-US" sz="1800" dirty="0" err="1">
                <a:latin typeface="Indie Flower" panose="02000000000000000000" pitchFamily="2" charset="0"/>
              </a:rPr>
              <a:t>em</a:t>
            </a:r>
            <a:r>
              <a:rPr lang="en-US" sz="1800" dirty="0">
                <a:latin typeface="Indie Flower" panose="02000000000000000000" pitchFamily="2" charset="0"/>
              </a:rPr>
              <a:t> </a:t>
            </a:r>
            <a:r>
              <a:rPr lang="en-US" sz="1800" dirty="0" err="1">
                <a:latin typeface="Indie Flower" panose="02000000000000000000" pitchFamily="2" charset="0"/>
              </a:rPr>
              <a:t>nível</a:t>
            </a:r>
            <a:r>
              <a:rPr lang="en-US" sz="1800" dirty="0">
                <a:latin typeface="Indie Flower" panose="02000000000000000000" pitchFamily="2" charset="0"/>
              </a:rPr>
              <a:t> global em minutos.</a:t>
            </a:r>
          </a:p>
          <a:p>
            <a:pPr algn="just"/>
            <a:r>
              <a:rPr lang="en-US" sz="1800" b="1" dirty="0">
                <a:solidFill>
                  <a:schemeClr val="accent2">
                    <a:lumMod val="75000"/>
                  </a:schemeClr>
                </a:solidFill>
                <a:latin typeface="Indie Flower" panose="02000000000000000000" pitchFamily="2" charset="0"/>
              </a:rPr>
              <a:t>Abrir e Flexível: </a:t>
            </a:r>
            <a:r>
              <a:rPr lang="en-US" sz="1800" dirty="0" err="1">
                <a:latin typeface="Indie Flower" panose="02000000000000000000" pitchFamily="2" charset="0"/>
              </a:rPr>
              <a:t>Você</a:t>
            </a:r>
            <a:r>
              <a:rPr lang="en-US" sz="1800" dirty="0">
                <a:latin typeface="Indie Flower" panose="02000000000000000000" pitchFamily="2" charset="0"/>
              </a:rPr>
              <a:t> </a:t>
            </a:r>
            <a:r>
              <a:rPr lang="en-US" sz="1800" dirty="0" err="1">
                <a:latin typeface="Indie Flower" panose="02000000000000000000" pitchFamily="2" charset="0"/>
              </a:rPr>
              <a:t>escolhe</a:t>
            </a:r>
            <a:r>
              <a:rPr lang="en-US" sz="1800" dirty="0">
                <a:latin typeface="Indie Flower" panose="02000000000000000000" pitchFamily="2" charset="0"/>
              </a:rPr>
              <a:t> a plataforma de desenvolvimento ou modelo de programação que faz mais sentido para o seu negócio. </a:t>
            </a:r>
          </a:p>
          <a:p>
            <a:pPr algn="just"/>
            <a:r>
              <a:rPr lang="en-US" sz="1800" b="1" dirty="0">
                <a:solidFill>
                  <a:schemeClr val="accent2">
                    <a:lumMod val="75000"/>
                  </a:schemeClr>
                </a:solidFill>
                <a:latin typeface="Indie Flower" panose="02000000000000000000" pitchFamily="2" charset="0"/>
              </a:rPr>
              <a:t>Seguro: </a:t>
            </a:r>
            <a:r>
              <a:rPr lang="en-US" sz="1800" dirty="0">
                <a:latin typeface="Indie Flower" panose="02000000000000000000" pitchFamily="2" charset="0"/>
              </a:rPr>
              <a:t>permite</a:t>
            </a:r>
            <a:r>
              <a:rPr lang="en-US" sz="1800" b="1" dirty="0">
                <a:solidFill>
                  <a:schemeClr val="accent2">
                    <a:lumMod val="75000"/>
                  </a:schemeClr>
                </a:solidFill>
                <a:latin typeface="Indie Flower" panose="02000000000000000000" pitchFamily="2" charset="0"/>
              </a:rPr>
              <a:t> </a:t>
            </a:r>
            <a:r>
              <a:rPr lang="en-US" sz="1800" dirty="0">
                <a:latin typeface="Indie Flower" panose="02000000000000000000" pitchFamily="2" charset="0"/>
              </a:rPr>
              <a:t>seu aplicativo para tirar proveito do </a:t>
            </a:r>
            <a:r>
              <a:rPr lang="en-US" sz="1800" dirty="0" err="1">
                <a:latin typeface="Indie Flower" panose="02000000000000000000" pitchFamily="2" charset="0"/>
              </a:rPr>
              <a:t>múltiplas</a:t>
            </a:r>
            <a:r>
              <a:rPr lang="en-US" sz="1800" dirty="0">
                <a:latin typeface="Indie Flower" panose="02000000000000000000" pitchFamily="2" charset="0"/>
              </a:rPr>
              <a:t> camadas de segurança operacional e física em que os dados AWS centros para garantir a integridade e segurança de seus dados.</a:t>
            </a:r>
          </a:p>
          <a:p>
            <a:pPr algn="just"/>
            <a:endParaRPr lang="en-US" sz="1800" dirty="0">
              <a:latin typeface="Indie Flower" panose="02000000000000000000" pitchFamily="2" charset="0"/>
            </a:endParaRPr>
          </a:p>
        </p:txBody>
      </p:sp>
      <p:sp>
        <p:nvSpPr>
          <p:cNvPr id="4" name="Slide Number Placeholder 3"/>
          <p:cNvSpPr>
            <a:spLocks noGrp="1"/>
          </p:cNvSpPr>
          <p:nvPr>
            <p:ph type="sldNum" sz="quarter" idx="12"/>
          </p:nvPr>
        </p:nvSpPr>
        <p:spPr/>
        <p:txBody>
          <a:bodyPr/>
          <a:lstStyle/>
          <a:p>
            <a:pPr eaLnBrk="1" latinLnBrk="0" hangingPunct="1"/>
            <a:r>
              <a:rPr kumimoji="0" lang="en-US"/>
              <a:t>4</a:t>
            </a:r>
          </a:p>
        </p:txBody>
      </p:sp>
    </p:spTree>
    <p:extLst>
      <p:ext uri="{BB962C8B-B14F-4D97-AF65-F5344CB8AC3E}">
        <p14:creationId xmlns:p14="http://schemas.microsoft.com/office/powerpoint/2010/main" val="65718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108" y="274638"/>
            <a:ext cx="7316092" cy="1020762"/>
          </a:xfrm>
        </p:spPr>
        <p:txBody>
          <a:bodyPr>
            <a:normAutofit/>
          </a:bodyPr>
          <a:lstStyle/>
          <a:p>
            <a:r>
              <a:rPr lang="en-US" sz="3600" b="1" dirty="0">
                <a:effectLst>
                  <a:outerShdw blurRad="38100" dist="38100" dir="2700000" algn="tl">
                    <a:srgbClr val="000000">
                      <a:alpha val="43137"/>
                    </a:srgbClr>
                  </a:outerShdw>
                </a:effectLst>
                <a:latin typeface="Indie Flower" panose="02000000000000000000" pitchFamily="2" charset="0"/>
              </a:rPr>
              <a:t>A Amazon Web Services</a:t>
            </a:r>
          </a:p>
        </p:txBody>
      </p:sp>
      <p:sp>
        <p:nvSpPr>
          <p:cNvPr id="4" name="Slide Number Placeholder 3"/>
          <p:cNvSpPr>
            <a:spLocks noGrp="1"/>
          </p:cNvSpPr>
          <p:nvPr>
            <p:ph type="sldNum" sz="quarter" idx="12"/>
          </p:nvPr>
        </p:nvSpPr>
        <p:spPr/>
        <p:txBody>
          <a:bodyPr/>
          <a:lstStyle/>
          <a:p>
            <a:pPr eaLnBrk="1" latinLnBrk="0" hangingPunct="1"/>
            <a:r>
              <a:rPr kumimoji="0" lang="en-US"/>
              <a:t>5</a:t>
            </a:r>
          </a:p>
        </p:txBody>
      </p:sp>
      <p:sp>
        <p:nvSpPr>
          <p:cNvPr id="6" name="Cloud 5"/>
          <p:cNvSpPr/>
          <p:nvPr/>
        </p:nvSpPr>
        <p:spPr>
          <a:xfrm>
            <a:off x="381000" y="1981199"/>
            <a:ext cx="8534400" cy="4569547"/>
          </a:xfrm>
          <a:prstGeom prst="cloud">
            <a:avLst/>
          </a:prstGeom>
          <a:noFill/>
          <a:ln w="101600">
            <a:solidFill>
              <a:schemeClr val="tx1"/>
            </a:solidFill>
            <a:miter lim="800000"/>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3429000" y="2819400"/>
            <a:ext cx="0" cy="3003039"/>
          </a:xfrm>
          <a:prstGeom prst="line">
            <a:avLst/>
          </a:prstGeom>
          <a:ln w="76200">
            <a:solidFill>
              <a:schemeClr val="tx1"/>
            </a:solidFill>
            <a:prstDash val="sysDash"/>
            <a:miter lim="800000"/>
            <a:tailEnd type="none"/>
          </a:ln>
          <a:effectLst>
            <a:softEdge rad="31750"/>
          </a:effectLst>
        </p:spPr>
        <p:style>
          <a:lnRef idx="1">
            <a:schemeClr val="accent1"/>
          </a:lnRef>
          <a:fillRef idx="0">
            <a:schemeClr val="accent1"/>
          </a:fillRef>
          <a:effectRef idx="0">
            <a:schemeClr val="accent1"/>
          </a:effectRef>
          <a:fontRef idx="minor">
            <a:schemeClr val="tx1"/>
          </a:fontRef>
        </p:style>
      </p:cxnSp>
      <p:pic>
        <p:nvPicPr>
          <p:cNvPr id="3081" name="Picture 9" descr="C:\Users\shadi\Desktop\hd-blogshapes\hd-blogshapes\person1.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flipH="1">
            <a:off x="279399" y="1477963"/>
            <a:ext cx="482601" cy="1341437"/>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p:cNvCxnSpPr/>
          <p:nvPr/>
        </p:nvCxnSpPr>
        <p:spPr>
          <a:xfrm>
            <a:off x="3657600" y="4610100"/>
            <a:ext cx="3483386" cy="38100"/>
          </a:xfrm>
          <a:prstGeom prst="line">
            <a:avLst/>
          </a:prstGeom>
          <a:ln w="76200">
            <a:solidFill>
              <a:schemeClr val="tx1"/>
            </a:solidFill>
            <a:prstDash val="sysDash"/>
            <a:miter lim="800000"/>
            <a:tailEnd type="none"/>
          </a:ln>
          <a:effectLst>
            <a:softEdge rad="31750"/>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657600" y="3429000"/>
            <a:ext cx="3483386" cy="38100"/>
          </a:xfrm>
          <a:prstGeom prst="line">
            <a:avLst/>
          </a:prstGeom>
          <a:ln w="76200">
            <a:solidFill>
              <a:schemeClr val="tx1"/>
            </a:solidFill>
            <a:prstDash val="sysDash"/>
            <a:miter lim="800000"/>
            <a:tailEnd type="none"/>
          </a:ln>
          <a:effectLst>
            <a:softEdge rad="31750"/>
          </a:effectLst>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4842057" y="4756269"/>
            <a:ext cx="2111786" cy="1066170"/>
            <a:chOff x="3679414" y="4725030"/>
            <a:chExt cx="2111786" cy="1066170"/>
          </a:xfrm>
        </p:grpSpPr>
        <p:pic>
          <p:nvPicPr>
            <p:cNvPr id="3079" name="Picture 7" descr="C:\Users\shadi\Desktop\hd-blogshapes\Circles\The Effortless Blog (3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9414" y="4725030"/>
              <a:ext cx="2111786" cy="106617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3902198" y="4984775"/>
              <a:ext cx="1669560" cy="646331"/>
            </a:xfrm>
            <a:prstGeom prst="rect">
              <a:avLst/>
            </a:prstGeom>
            <a:noFill/>
          </p:spPr>
          <p:txBody>
            <a:bodyPr wrap="none" rtlCol="0">
              <a:spAutoFit/>
            </a:bodyPr>
            <a:lstStyle/>
            <a:p>
              <a:pPr>
                <a:lnSpc>
                  <a:spcPct val="90000"/>
                </a:lnSpc>
              </a:pPr>
              <a:r>
                <a:rPr lang="en-US" sz="2000" b="1" dirty="0" err="1">
                  <a:solidFill>
                    <a:srgbClr val="7030A0"/>
                  </a:solidFill>
                  <a:latin typeface="Indie Flower" panose="02000000000000000000" pitchFamily="2" charset="0"/>
                </a:rPr>
                <a:t>Serviços</a:t>
              </a:r>
              <a:r>
                <a:rPr lang="en-US" sz="2000" b="1" dirty="0">
                  <a:solidFill>
                    <a:srgbClr val="7030A0"/>
                  </a:solidFill>
                  <a:latin typeface="Indie Flower" panose="02000000000000000000" pitchFamily="2" charset="0"/>
                </a:rPr>
                <a:t> de</a:t>
              </a:r>
            </a:p>
            <a:p>
              <a:pPr>
                <a:lnSpc>
                  <a:spcPct val="90000"/>
                </a:lnSpc>
              </a:pPr>
              <a:r>
                <a:rPr lang="en-US" sz="2000" b="1" dirty="0" err="1">
                  <a:solidFill>
                    <a:srgbClr val="7030A0"/>
                  </a:solidFill>
                  <a:latin typeface="Indie Flower" panose="02000000000000000000" pitchFamily="2" charset="0"/>
                </a:rPr>
                <a:t>Infraestrutura</a:t>
              </a:r>
              <a:endParaRPr lang="en-US" sz="2000" b="1" dirty="0">
                <a:solidFill>
                  <a:srgbClr val="7030A0"/>
                </a:solidFill>
                <a:latin typeface="Indie Flower" panose="02000000000000000000" pitchFamily="2" charset="0"/>
              </a:endParaRPr>
            </a:p>
          </p:txBody>
        </p:sp>
      </p:grpSp>
      <p:grpSp>
        <p:nvGrpSpPr>
          <p:cNvPr id="13" name="Group 12"/>
          <p:cNvGrpSpPr/>
          <p:nvPr/>
        </p:nvGrpSpPr>
        <p:grpSpPr>
          <a:xfrm>
            <a:off x="4530436" y="3453674"/>
            <a:ext cx="3013364" cy="1118326"/>
            <a:chOff x="3616036" y="3453674"/>
            <a:chExt cx="3013364" cy="1118326"/>
          </a:xfrm>
        </p:grpSpPr>
        <p:pic>
          <p:nvPicPr>
            <p:cNvPr id="3082" name="Picture 10" descr="C:\Users\shadi\Desktop\hd-blogshapes\hd-blogshapes\circle-transp-red6.png"/>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6036" y="3453674"/>
              <a:ext cx="3013364" cy="111832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4188620" y="3697069"/>
              <a:ext cx="1526380" cy="646331"/>
            </a:xfrm>
            <a:prstGeom prst="rect">
              <a:avLst/>
            </a:prstGeom>
            <a:noFill/>
          </p:spPr>
          <p:txBody>
            <a:bodyPr wrap="none" rtlCol="0">
              <a:spAutoFit/>
            </a:bodyPr>
            <a:lstStyle/>
            <a:p>
              <a:pPr>
                <a:lnSpc>
                  <a:spcPct val="90000"/>
                </a:lnSpc>
              </a:pPr>
              <a:r>
                <a:rPr lang="en-US" sz="2000" b="1" dirty="0" err="1">
                  <a:solidFill>
                    <a:schemeClr val="accent1">
                      <a:lumMod val="60000"/>
                      <a:lumOff val="40000"/>
                    </a:schemeClr>
                  </a:solidFill>
                  <a:latin typeface="Indie Flower" panose="02000000000000000000" pitchFamily="2" charset="0"/>
                </a:rPr>
                <a:t>Serviços</a:t>
              </a:r>
              <a:r>
                <a:rPr lang="en-US" sz="2000" b="1" dirty="0">
                  <a:solidFill>
                    <a:schemeClr val="accent1">
                      <a:lumMod val="60000"/>
                      <a:lumOff val="40000"/>
                    </a:schemeClr>
                  </a:solidFill>
                  <a:latin typeface="Indie Flower" panose="02000000000000000000" pitchFamily="2" charset="0"/>
                </a:rPr>
                <a:t> de</a:t>
              </a:r>
            </a:p>
            <a:p>
              <a:pPr>
                <a:lnSpc>
                  <a:spcPct val="90000"/>
                </a:lnSpc>
              </a:pPr>
              <a:r>
                <a:rPr lang="en-US" sz="2000" b="1" dirty="0" err="1">
                  <a:solidFill>
                    <a:schemeClr val="accent1">
                      <a:lumMod val="60000"/>
                      <a:lumOff val="40000"/>
                    </a:schemeClr>
                  </a:solidFill>
                  <a:latin typeface="Indie Flower" panose="02000000000000000000" pitchFamily="2" charset="0"/>
                </a:rPr>
                <a:t>Plataforma</a:t>
              </a:r>
              <a:endParaRPr lang="en-US" sz="2000" b="1" dirty="0">
                <a:solidFill>
                  <a:schemeClr val="accent1">
                    <a:lumMod val="60000"/>
                    <a:lumOff val="40000"/>
                  </a:schemeClr>
                </a:solidFill>
                <a:latin typeface="Indie Flower" panose="02000000000000000000" pitchFamily="2" charset="0"/>
              </a:endParaRPr>
            </a:p>
          </p:txBody>
        </p:sp>
      </p:grpSp>
      <p:grpSp>
        <p:nvGrpSpPr>
          <p:cNvPr id="14" name="Group 13"/>
          <p:cNvGrpSpPr/>
          <p:nvPr/>
        </p:nvGrpSpPr>
        <p:grpSpPr>
          <a:xfrm>
            <a:off x="4365214" y="2286000"/>
            <a:ext cx="2949986" cy="1066800"/>
            <a:chOff x="3679414" y="2286000"/>
            <a:chExt cx="2949986" cy="1066800"/>
          </a:xfrm>
        </p:grpSpPr>
        <p:pic>
          <p:nvPicPr>
            <p:cNvPr id="3083" name="Picture 11" descr="C:\Users\shadi\Desktop\hd-blogshapes\hd-blogshapes\circle-transp-red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9414" y="2286000"/>
              <a:ext cx="2949986" cy="10668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4224001" y="2554069"/>
              <a:ext cx="1526380" cy="646331"/>
            </a:xfrm>
            <a:prstGeom prst="rect">
              <a:avLst/>
            </a:prstGeom>
            <a:noFill/>
          </p:spPr>
          <p:txBody>
            <a:bodyPr wrap="none" rtlCol="0">
              <a:spAutoFit/>
            </a:bodyPr>
            <a:lstStyle/>
            <a:p>
              <a:pPr>
                <a:lnSpc>
                  <a:spcPct val="90000"/>
                </a:lnSpc>
              </a:pPr>
              <a:r>
                <a:rPr lang="en-US" sz="2000" b="1" dirty="0" err="1">
                  <a:solidFill>
                    <a:schemeClr val="accent5">
                      <a:lumMod val="50000"/>
                    </a:schemeClr>
                  </a:solidFill>
                  <a:latin typeface="Indie Flower" panose="02000000000000000000" pitchFamily="2" charset="0"/>
                </a:rPr>
                <a:t>Serviços</a:t>
              </a:r>
              <a:r>
                <a:rPr lang="en-US" sz="2000" b="1" dirty="0">
                  <a:solidFill>
                    <a:schemeClr val="accent5">
                      <a:lumMod val="50000"/>
                    </a:schemeClr>
                  </a:solidFill>
                  <a:latin typeface="Indie Flower" panose="02000000000000000000" pitchFamily="2" charset="0"/>
                </a:rPr>
                <a:t> de</a:t>
              </a:r>
            </a:p>
            <a:p>
              <a:pPr>
                <a:lnSpc>
                  <a:spcPct val="90000"/>
                </a:lnSpc>
              </a:pPr>
              <a:r>
                <a:rPr lang="en-US" sz="2000" b="1" dirty="0" err="1">
                  <a:solidFill>
                    <a:schemeClr val="accent5">
                      <a:lumMod val="50000"/>
                    </a:schemeClr>
                  </a:solidFill>
                  <a:latin typeface="Indie Flower" panose="02000000000000000000" pitchFamily="2" charset="0"/>
                </a:rPr>
                <a:t>Integração</a:t>
              </a:r>
              <a:endParaRPr lang="en-US" sz="2000" b="1" dirty="0">
                <a:solidFill>
                  <a:schemeClr val="accent5">
                    <a:lumMod val="50000"/>
                  </a:schemeClr>
                </a:solidFill>
                <a:latin typeface="Indie Flower" panose="02000000000000000000" pitchFamily="2" charset="0"/>
              </a:endParaRPr>
            </a:p>
          </p:txBody>
        </p:sp>
      </p:grpSp>
      <p:pic>
        <p:nvPicPr>
          <p:cNvPr id="3085" name="Picture 13" descr="C:\Users\shadi\Desktop\hd-blogshapes\hd-blogshapes\arrow-black-curve4.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flipV="1">
            <a:off x="762000" y="1752599"/>
            <a:ext cx="1371599" cy="138237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urved Connector 15"/>
          <p:cNvCxnSpPr/>
          <p:nvPr/>
        </p:nvCxnSpPr>
        <p:spPr>
          <a:xfrm flipV="1">
            <a:off x="3200400" y="2900450"/>
            <a:ext cx="1253836" cy="680950"/>
          </a:xfrm>
          <a:prstGeom prst="curvedConnector3">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8" name="Curved Connector 17"/>
          <p:cNvCxnSpPr>
            <a:endCxn id="3082" idx="1"/>
          </p:cNvCxnSpPr>
          <p:nvPr/>
        </p:nvCxnSpPr>
        <p:spPr>
          <a:xfrm>
            <a:off x="3124200" y="3811987"/>
            <a:ext cx="1406236" cy="200850"/>
          </a:xfrm>
          <a:prstGeom prst="curvedConnector3">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a:off x="3032002" y="4114800"/>
            <a:ext cx="1616198" cy="1020297"/>
          </a:xfrm>
          <a:prstGeom prst="curvedConnector3">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90600" y="2900449"/>
            <a:ext cx="2514600" cy="1874522"/>
            <a:chOff x="914400" y="2900449"/>
            <a:chExt cx="2514600" cy="1874522"/>
          </a:xfrm>
        </p:grpSpPr>
        <p:pic>
          <p:nvPicPr>
            <p:cNvPr id="3084" name="Picture 12" descr="C:\Users\shadi\Desktop\hd-blogshapes\hd-blogshapes\circle-transp-red5.png"/>
            <p:cNvPicPr>
              <a:picLocks noChangeAspect="1" noChangeArrowheads="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4400" y="2900449"/>
              <a:ext cx="2514600" cy="187452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524000" y="3581400"/>
              <a:ext cx="1462260" cy="646331"/>
            </a:xfrm>
            <a:prstGeom prst="rect">
              <a:avLst/>
            </a:prstGeom>
            <a:noFill/>
          </p:spPr>
          <p:txBody>
            <a:bodyPr wrap="none" rtlCol="0">
              <a:spAutoFit/>
            </a:bodyPr>
            <a:lstStyle/>
            <a:p>
              <a:pPr>
                <a:lnSpc>
                  <a:spcPct val="90000"/>
                </a:lnSpc>
              </a:pPr>
              <a:r>
                <a:rPr lang="en-US" sz="2000" b="1" dirty="0">
                  <a:solidFill>
                    <a:schemeClr val="accent2">
                      <a:lumMod val="60000"/>
                      <a:lumOff val="40000"/>
                    </a:schemeClr>
                  </a:solidFill>
                  <a:latin typeface="Indie Flower" panose="02000000000000000000" pitchFamily="2" charset="0"/>
                </a:rPr>
                <a:t>Interface de</a:t>
              </a:r>
            </a:p>
            <a:p>
              <a:pPr>
                <a:lnSpc>
                  <a:spcPct val="90000"/>
                </a:lnSpc>
              </a:pPr>
              <a:r>
                <a:rPr lang="en-US" sz="2000" b="1" dirty="0" err="1">
                  <a:solidFill>
                    <a:schemeClr val="accent2">
                      <a:lumMod val="60000"/>
                      <a:lumOff val="40000"/>
                    </a:schemeClr>
                  </a:solidFill>
                  <a:latin typeface="Indie Flower" panose="02000000000000000000" pitchFamily="2" charset="0"/>
                </a:rPr>
                <a:t>Gestão</a:t>
              </a:r>
              <a:endParaRPr lang="en-US" sz="2000" b="1" dirty="0">
                <a:solidFill>
                  <a:schemeClr val="accent2">
                    <a:lumMod val="60000"/>
                    <a:lumOff val="40000"/>
                  </a:schemeClr>
                </a:solidFill>
                <a:latin typeface="Indie Flower" panose="02000000000000000000" pitchFamily="2" charset="0"/>
              </a:endParaRPr>
            </a:p>
          </p:txBody>
        </p:sp>
      </p:grpSp>
      <p:grpSp>
        <p:nvGrpSpPr>
          <p:cNvPr id="3105" name="Group 3104"/>
          <p:cNvGrpSpPr/>
          <p:nvPr/>
        </p:nvGrpSpPr>
        <p:grpSpPr>
          <a:xfrm rot="5400000" flipV="1">
            <a:off x="3989027" y="3173039"/>
            <a:ext cx="817514" cy="653232"/>
            <a:chOff x="6964720" y="3489124"/>
            <a:chExt cx="1902189" cy="1553697"/>
          </a:xfrm>
        </p:grpSpPr>
        <p:pic>
          <p:nvPicPr>
            <p:cNvPr id="65" name="Picture 13" descr="C:\Users\shadi\Desktop\hd-blogshapes\hd-blogshapes\arrow-black-curve4.png"/>
            <p:cNvPicPr>
              <a:picLocks noChangeAspect="1" noChangeArrowheads="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flipV="1">
              <a:off x="7495310" y="3633641"/>
              <a:ext cx="1371599" cy="1382373"/>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3" descr="C:\Users\shadi\Desktop\hd-blogshapes\hd-blogshapes\arrow-black-curve4.png"/>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2226105" flipH="1">
              <a:off x="6964720" y="3489124"/>
              <a:ext cx="1371599" cy="15536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p:cNvGrpSpPr/>
          <p:nvPr/>
        </p:nvGrpSpPr>
        <p:grpSpPr>
          <a:xfrm rot="5400000" flipV="1">
            <a:off x="4168414" y="4365987"/>
            <a:ext cx="802256" cy="604683"/>
            <a:chOff x="6964720" y="3489124"/>
            <a:chExt cx="1902189" cy="1553697"/>
          </a:xfrm>
        </p:grpSpPr>
        <p:pic>
          <p:nvPicPr>
            <p:cNvPr id="69" name="Picture 13" descr="C:\Users\shadi\Desktop\hd-blogshapes\hd-blogshapes\arrow-black-curve4.png"/>
            <p:cNvPicPr>
              <a:picLocks noChangeAspect="1" noChangeArrowheads="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flipV="1">
              <a:off x="7495310" y="3633641"/>
              <a:ext cx="1371599" cy="138237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3" descr="C:\Users\shadi\Desktop\hd-blogshapes\hd-blogshapes\arrow-black-curve4.png"/>
            <p:cNvPicPr>
              <a:picLocks noChangeAspect="1" noChangeArrowheads="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2226105" flipH="1">
              <a:off x="6964720" y="3489124"/>
              <a:ext cx="1371599" cy="15536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p:cNvGrpSpPr/>
          <p:nvPr/>
        </p:nvGrpSpPr>
        <p:grpSpPr>
          <a:xfrm rot="4297823">
            <a:off x="6123413" y="3190024"/>
            <a:ext cx="2910209" cy="1690358"/>
            <a:chOff x="6963992" y="3492486"/>
            <a:chExt cx="1890300" cy="2207105"/>
          </a:xfrm>
        </p:grpSpPr>
        <p:pic>
          <p:nvPicPr>
            <p:cNvPr id="72" name="Picture 13" descr="C:\Users\shadi\Desktop\hd-blogshapes\hd-blogshapes\arrow-black-curve4.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857365" flipH="1" flipV="1">
              <a:off x="7482693" y="3779655"/>
              <a:ext cx="1371599" cy="191993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3" descr="C:\Users\shadi\Desktop\hd-blogshapes\hd-blogshapes\arrow-black-curve4.png"/>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2226105" flipH="1">
              <a:off x="6963992" y="3492486"/>
              <a:ext cx="1371599" cy="15536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4788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105"/>
                                        </p:tgtEl>
                                        <p:attrNameLst>
                                          <p:attrName/>
                                        </p:attrNameLst>
                                      </p:cBhvr>
                                      <p:to>
                                        <p:strVal val="visible"/>
                                      </p:to>
                                    </p:set>
                                    <p:animEffect transition="in" filter="fade">
                                      <p:cBhvr>
                                        <p:cTn id="38" dur="500"/>
                                        <p:tgtEl>
                                          <p:spTgt spid="3105"/>
                                        </p:tgtEl>
                                      </p:cBhvr>
                                    </p:animEffect>
                                  </p:childTnLst>
                                </p:cTn>
                              </p:par>
                              <p:par>
                                <p:cTn id="39" presetID="10" presetClass="entr" presetSubtype="0" fill="hold" nodeType="withEffect">
                                  <p:stCondLst>
                                    <p:cond delay="0"/>
                                  </p:stCondLst>
                                  <p:childTnLst>
                                    <p:set>
                                      <p:cBhvr>
                                        <p:cTn id="40" dur="1" fill="hold">
                                          <p:stCondLst>
                                            <p:cond delay="0"/>
                                          </p:stCondLst>
                                        </p:cTn>
                                        <p:tgtEl>
                                          <p:spTgt spid="68"/>
                                        </p:tgtEl>
                                        <p:attrNameLst>
                                          <p:attrName/>
                                        </p:attrNameLst>
                                      </p:cBhvr>
                                      <p:to>
                                        <p:strVal val="visible"/>
                                      </p:to>
                                    </p:set>
                                    <p:animEffect transition="in" filter="fade">
                                      <p:cBhvr>
                                        <p:cTn id="41" dur="500"/>
                                        <p:tgtEl>
                                          <p:spTgt spid="68"/>
                                        </p:tgtEl>
                                      </p:cBhvr>
                                    </p:animEffect>
                                  </p:childTnLst>
                                </p:cTn>
                              </p:par>
                              <p:par>
                                <p:cTn id="42" presetID="10" presetClass="entr" presetSubtype="0" fill="hold" nodeType="withEffect">
                                  <p:stCondLst>
                                    <p:cond delay="0"/>
                                  </p:stCondLst>
                                  <p:childTnLst>
                                    <p:set>
                                      <p:cBhvr>
                                        <p:cTn id="43" dur="1" fill="hold">
                                          <p:stCondLst>
                                            <p:cond delay="0"/>
                                          </p:stCondLst>
                                        </p:cTn>
                                        <p:tgtEl>
                                          <p:spTgt spid="71"/>
                                        </p:tgtEl>
                                        <p:attrNameLst>
                                          <p:attrName/>
                                        </p:attrNameLst>
                                      </p:cBhvr>
                                      <p:to>
                                        <p:strVal val="visible"/>
                                      </p:to>
                                    </p:set>
                                    <p:animEffect transition="in" filter="fade">
                                      <p:cBhvr>
                                        <p:cTn id="4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108" y="274638"/>
            <a:ext cx="7316092" cy="1020762"/>
          </a:xfrm>
        </p:spPr>
        <p:txBody>
          <a:bodyPr>
            <a:normAutofit/>
          </a:bodyPr>
          <a:lstStyle/>
          <a:p>
            <a:r>
              <a:rPr lang="en-US" sz="3600" b="1" dirty="0">
                <a:effectLst>
                  <a:outerShdw blurRad="38100" dist="38100" dir="2700000" algn="tl">
                    <a:srgbClr val="000000">
                      <a:alpha val="43137"/>
                    </a:srgbClr>
                  </a:outerShdw>
                </a:effectLst>
                <a:latin typeface="Indie Flower" panose="02000000000000000000" pitchFamily="2" charset="0"/>
              </a:rPr>
              <a:t>Interfaces de </a:t>
            </a:r>
            <a:r>
              <a:rPr lang="en-US" sz="3600" b="1" dirty="0" err="1">
                <a:effectLst>
                  <a:outerShdw blurRad="38100" dist="38100" dir="2700000" algn="tl">
                    <a:srgbClr val="000000">
                      <a:alpha val="43137"/>
                    </a:srgbClr>
                  </a:outerShdw>
                </a:effectLst>
                <a:latin typeface="Indie Flower" panose="02000000000000000000" pitchFamily="2" charset="0"/>
              </a:rPr>
              <a:t>gerenciamento</a:t>
            </a:r>
            <a:endParaRPr lang="en-US" sz="3600" b="1" dirty="0">
              <a:effectLst>
                <a:outerShdw blurRad="38100" dist="38100" dir="2700000" algn="tl">
                  <a:srgbClr val="000000">
                    <a:alpha val="43137"/>
                  </a:srgbClr>
                </a:outerShdw>
              </a:effectLst>
              <a:latin typeface="Indie Flower" panose="02000000000000000000" pitchFamily="2" charset="0"/>
            </a:endParaRPr>
          </a:p>
        </p:txBody>
      </p:sp>
      <p:sp>
        <p:nvSpPr>
          <p:cNvPr id="4" name="Slide Number Placeholder 3"/>
          <p:cNvSpPr>
            <a:spLocks noGrp="1"/>
          </p:cNvSpPr>
          <p:nvPr>
            <p:ph type="sldNum" sz="quarter" idx="12"/>
          </p:nvPr>
        </p:nvSpPr>
        <p:spPr/>
        <p:txBody>
          <a:bodyPr/>
          <a:lstStyle/>
          <a:p>
            <a:pPr eaLnBrk="1" latinLnBrk="0" hangingPunct="1"/>
            <a:r>
              <a:rPr kumimoji="0" lang="en-US"/>
              <a:t>6</a:t>
            </a:r>
          </a:p>
        </p:txBody>
      </p:sp>
      <p:sp>
        <p:nvSpPr>
          <p:cNvPr id="6" name="Cloud 5"/>
          <p:cNvSpPr/>
          <p:nvPr/>
        </p:nvSpPr>
        <p:spPr>
          <a:xfrm>
            <a:off x="381000" y="1981199"/>
            <a:ext cx="8534400" cy="4569547"/>
          </a:xfrm>
          <a:prstGeom prst="cloud">
            <a:avLst/>
          </a:prstGeom>
          <a:noFill/>
          <a:ln w="101600">
            <a:solidFill>
              <a:schemeClr val="tx1"/>
            </a:solidFill>
            <a:miter lim="800000"/>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1" name="Picture 9" descr="C:\Users\shadi\Desktop\hd-blogshapes\hd-blogshapes\person1.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flipH="1">
            <a:off x="279399" y="1477963"/>
            <a:ext cx="482601" cy="1341437"/>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C:\Users\shadi\Desktop\hd-blogshapes\hd-blogshapes\arrow-black-curve4.png"/>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flipV="1">
            <a:off x="762000" y="1752599"/>
            <a:ext cx="1371599" cy="138237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urved Connector 15"/>
          <p:cNvCxnSpPr>
            <a:endCxn id="5122" idx="1"/>
          </p:cNvCxnSpPr>
          <p:nvPr/>
        </p:nvCxnSpPr>
        <p:spPr>
          <a:xfrm flipV="1">
            <a:off x="3200400" y="2841008"/>
            <a:ext cx="1762114" cy="740392"/>
          </a:xfrm>
          <a:prstGeom prst="curvedConnector3">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8" name="Curved Connector 17"/>
          <p:cNvCxnSpPr>
            <a:endCxn id="37" idx="1"/>
          </p:cNvCxnSpPr>
          <p:nvPr/>
        </p:nvCxnSpPr>
        <p:spPr>
          <a:xfrm>
            <a:off x="3200400" y="3908412"/>
            <a:ext cx="2209800" cy="377553"/>
          </a:xfrm>
          <a:prstGeom prst="curvedConnector3">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0" name="Curved Connector 19"/>
          <p:cNvCxnSpPr>
            <a:endCxn id="35" idx="1"/>
          </p:cNvCxnSpPr>
          <p:nvPr/>
        </p:nvCxnSpPr>
        <p:spPr>
          <a:xfrm>
            <a:off x="2371714" y="4495802"/>
            <a:ext cx="1295400" cy="922575"/>
          </a:xfrm>
          <a:prstGeom prst="curvedConnector3">
            <a:avLst>
              <a:gd name="adj1" fmla="val 50000"/>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90600" y="2900449"/>
            <a:ext cx="2514600" cy="1874522"/>
            <a:chOff x="914400" y="2900449"/>
            <a:chExt cx="2514600" cy="1874522"/>
          </a:xfrm>
        </p:grpSpPr>
        <p:sp>
          <p:nvSpPr>
            <p:cNvPr id="9" name="TextBox 8"/>
            <p:cNvSpPr txBox="1"/>
            <p:nvPr/>
          </p:nvSpPr>
          <p:spPr>
            <a:xfrm>
              <a:off x="1524000" y="3581400"/>
              <a:ext cx="1431802" cy="654025"/>
            </a:xfrm>
            <a:prstGeom prst="rect">
              <a:avLst/>
            </a:prstGeom>
            <a:noFill/>
          </p:spPr>
          <p:txBody>
            <a:bodyPr wrap="none" rtlCol="0">
              <a:spAutoFit/>
            </a:bodyPr>
            <a:lstStyle/>
            <a:p>
              <a:pPr>
                <a:lnSpc>
                  <a:spcPct val="90000"/>
                </a:lnSpc>
              </a:pPr>
              <a:r>
                <a:rPr lang="en-US" sz="2000" b="1" dirty="0">
                  <a:solidFill>
                    <a:schemeClr val="accent2">
                      <a:lumMod val="60000"/>
                      <a:lumOff val="40000"/>
                    </a:schemeClr>
                  </a:solidFill>
                  <a:latin typeface="Indie Flower" panose="02000000000000000000" pitchFamily="2" charset="0"/>
                </a:rPr>
                <a:t>Gestão</a:t>
              </a:r>
            </a:p>
            <a:p>
              <a:pPr>
                <a:lnSpc>
                  <a:spcPct val="90000"/>
                </a:lnSpc>
              </a:pPr>
              <a:r>
                <a:rPr lang="en-US" sz="2000" b="1" dirty="0">
                  <a:solidFill>
                    <a:schemeClr val="accent2">
                      <a:lumMod val="60000"/>
                      <a:lumOff val="40000"/>
                    </a:schemeClr>
                  </a:solidFill>
                  <a:latin typeface="Indie Flower" panose="02000000000000000000" pitchFamily="2" charset="0"/>
                </a:rPr>
                <a:t>Interface</a:t>
              </a:r>
            </a:p>
          </p:txBody>
        </p:sp>
        <p:pic>
          <p:nvPicPr>
            <p:cNvPr id="3084" name="Picture 12" descr="C:\Users\shadi\Desktop\hd-blogshapes\hd-blogshapes\circle-transp-red5.png"/>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4400" y="2900449"/>
              <a:ext cx="2514600" cy="18745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4962514" y="2362200"/>
            <a:ext cx="828686" cy="990600"/>
            <a:chOff x="4419600" y="2362200"/>
            <a:chExt cx="828686" cy="990600"/>
          </a:xfrm>
        </p:grpSpPr>
        <p:pic>
          <p:nvPicPr>
            <p:cNvPr id="5122" name="Picture 2" descr="C:\Users\shadi\Desktop\hd-blogshapes\hd-blogshapes\filled-box1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9600" y="2362200"/>
              <a:ext cx="828686" cy="95761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572000" y="3004243"/>
              <a:ext cx="418704" cy="348557"/>
            </a:xfrm>
            <a:prstGeom prst="rect">
              <a:avLst/>
            </a:prstGeom>
            <a:noFill/>
          </p:spPr>
          <p:txBody>
            <a:bodyPr wrap="none" rtlCol="0">
              <a:spAutoFit/>
            </a:bodyPr>
            <a:lstStyle/>
            <a:p>
              <a:pPr>
                <a:lnSpc>
                  <a:spcPct val="90000"/>
                </a:lnSpc>
              </a:pPr>
              <a:r>
                <a:rPr lang="en-US" b="1" dirty="0">
                  <a:solidFill>
                    <a:schemeClr val="bg1"/>
                  </a:solidFill>
                  <a:latin typeface="Indie Flower" panose="02000000000000000000" pitchFamily="2" charset="0"/>
                </a:rPr>
                <a:t>CLI</a:t>
              </a:r>
            </a:p>
          </p:txBody>
        </p:sp>
      </p:grpSp>
      <p:grpSp>
        <p:nvGrpSpPr>
          <p:cNvPr id="21" name="Group 20"/>
          <p:cNvGrpSpPr/>
          <p:nvPr/>
        </p:nvGrpSpPr>
        <p:grpSpPr>
          <a:xfrm>
            <a:off x="5410200" y="3807157"/>
            <a:ext cx="828686" cy="993443"/>
            <a:chOff x="5791200" y="4147785"/>
            <a:chExt cx="828686" cy="993443"/>
          </a:xfrm>
        </p:grpSpPr>
        <p:pic>
          <p:nvPicPr>
            <p:cNvPr id="37" name="Picture 2" descr="C:\Users\shadi\Desktop\hd-blogshapes\hd-blogshapes\filled-box1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1200" y="4147785"/>
              <a:ext cx="828686" cy="95761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5867400" y="4792671"/>
              <a:ext cx="601447" cy="348557"/>
            </a:xfrm>
            <a:prstGeom prst="rect">
              <a:avLst/>
            </a:prstGeom>
            <a:noFill/>
          </p:spPr>
          <p:txBody>
            <a:bodyPr wrap="none" rtlCol="0">
              <a:spAutoFit/>
            </a:bodyPr>
            <a:lstStyle/>
            <a:p>
              <a:pPr>
                <a:lnSpc>
                  <a:spcPct val="90000"/>
                </a:lnSpc>
              </a:pPr>
              <a:r>
                <a:rPr lang="en-US" b="1" dirty="0">
                  <a:solidFill>
                    <a:schemeClr val="bg1"/>
                  </a:solidFill>
                  <a:latin typeface="Indie Flower" panose="02000000000000000000" pitchFamily="2" charset="0"/>
                </a:rPr>
                <a:t>SDK</a:t>
              </a:r>
            </a:p>
          </p:txBody>
        </p:sp>
      </p:grpSp>
      <p:grpSp>
        <p:nvGrpSpPr>
          <p:cNvPr id="19" name="Group 18"/>
          <p:cNvGrpSpPr/>
          <p:nvPr/>
        </p:nvGrpSpPr>
        <p:grpSpPr>
          <a:xfrm>
            <a:off x="3667114" y="4939569"/>
            <a:ext cx="828686" cy="1004031"/>
            <a:chOff x="3909937" y="5168169"/>
            <a:chExt cx="828686" cy="1004031"/>
          </a:xfrm>
        </p:grpSpPr>
        <p:pic>
          <p:nvPicPr>
            <p:cNvPr id="35" name="Picture 2" descr="C:\Users\shadi\Desktop\hd-blogshapes\hd-blogshapes\filled-box1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09937" y="5168169"/>
              <a:ext cx="828686" cy="95761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3962400" y="5823643"/>
              <a:ext cx="572593" cy="348557"/>
            </a:xfrm>
            <a:prstGeom prst="rect">
              <a:avLst/>
            </a:prstGeom>
            <a:noFill/>
          </p:spPr>
          <p:txBody>
            <a:bodyPr wrap="none" rtlCol="0">
              <a:spAutoFit/>
            </a:bodyPr>
            <a:lstStyle/>
            <a:p>
              <a:pPr>
                <a:lnSpc>
                  <a:spcPct val="90000"/>
                </a:lnSpc>
              </a:pPr>
              <a:r>
                <a:rPr lang="en-US" b="1" dirty="0">
                  <a:solidFill>
                    <a:schemeClr val="bg1"/>
                  </a:solidFill>
                  <a:latin typeface="Indie Flower" panose="02000000000000000000" pitchFamily="2" charset="0"/>
                </a:rPr>
                <a:t>Rede</a:t>
              </a:r>
            </a:p>
          </p:txBody>
        </p:sp>
      </p:grpSp>
      <p:sp>
        <p:nvSpPr>
          <p:cNvPr id="15" name="Rectangle 14"/>
          <p:cNvSpPr/>
          <p:nvPr/>
        </p:nvSpPr>
        <p:spPr>
          <a:xfrm>
            <a:off x="4343400" y="4659868"/>
            <a:ext cx="3288080" cy="369332"/>
          </a:xfrm>
          <a:prstGeom prst="rect">
            <a:avLst/>
          </a:prstGeom>
        </p:spPr>
        <p:txBody>
          <a:bodyPr wrap="none">
            <a:spAutoFit/>
          </a:bodyPr>
          <a:lstStyle/>
          <a:p>
            <a:r>
              <a:rPr lang="en-US" dirty="0">
                <a:latin typeface="Indie Flower" panose="02000000000000000000" pitchFamily="2" charset="0"/>
                <a:hlinkClick r:id="rId6"/>
              </a:rPr>
              <a:t>https://aws.amazon.com/tools/</a:t>
            </a:r>
            <a:endParaRPr lang="en-US" dirty="0">
              <a:latin typeface="Indie Flower" panose="02000000000000000000" pitchFamily="2" charset="0"/>
            </a:endParaRPr>
          </a:p>
        </p:txBody>
      </p:sp>
      <p:sp>
        <p:nvSpPr>
          <p:cNvPr id="28" name="Rectangle 27"/>
          <p:cNvSpPr/>
          <p:nvPr/>
        </p:nvSpPr>
        <p:spPr>
          <a:xfrm>
            <a:off x="4069942" y="3285425"/>
            <a:ext cx="3018775" cy="369332"/>
          </a:xfrm>
          <a:prstGeom prst="rect">
            <a:avLst/>
          </a:prstGeom>
        </p:spPr>
        <p:txBody>
          <a:bodyPr wrap="none">
            <a:spAutoFit/>
          </a:bodyPr>
          <a:lstStyle/>
          <a:p>
            <a:r>
              <a:rPr lang="en-US" dirty="0">
                <a:latin typeface="Indie Flower" panose="02000000000000000000" pitchFamily="2" charset="0"/>
                <a:hlinkClick r:id="rId7"/>
              </a:rPr>
              <a:t>https://aws.amazon.com/cli/</a:t>
            </a:r>
            <a:endParaRPr lang="en-US" dirty="0">
              <a:latin typeface="Indie Flower" panose="02000000000000000000" pitchFamily="2" charset="0"/>
            </a:endParaRPr>
          </a:p>
        </p:txBody>
      </p:sp>
      <p:sp>
        <p:nvSpPr>
          <p:cNvPr id="31" name="Rectangle 30"/>
          <p:cNvSpPr/>
          <p:nvPr/>
        </p:nvSpPr>
        <p:spPr>
          <a:xfrm>
            <a:off x="2475755" y="5802868"/>
            <a:ext cx="3595856" cy="369332"/>
          </a:xfrm>
          <a:prstGeom prst="rect">
            <a:avLst/>
          </a:prstGeom>
        </p:spPr>
        <p:txBody>
          <a:bodyPr wrap="none">
            <a:spAutoFit/>
          </a:bodyPr>
          <a:lstStyle/>
          <a:p>
            <a:r>
              <a:rPr lang="en-US" dirty="0">
                <a:latin typeface="Indie Flower" panose="02000000000000000000" pitchFamily="2" charset="0"/>
                <a:hlinkClick r:id="rId8"/>
              </a:rPr>
              <a:t>https://aws.amazon.com/console/</a:t>
            </a:r>
            <a:endParaRPr lang="en-US" dirty="0">
              <a:latin typeface="Indie Flower" panose="02000000000000000000" pitchFamily="2" charset="0"/>
            </a:endParaRPr>
          </a:p>
        </p:txBody>
      </p:sp>
    </p:spTree>
    <p:extLst>
      <p:ext uri="{BB962C8B-B14F-4D97-AF65-F5344CB8AC3E}">
        <p14:creationId xmlns:p14="http://schemas.microsoft.com/office/powerpoint/2010/main" val="53274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108" y="274638"/>
            <a:ext cx="7316092" cy="1020762"/>
          </a:xfrm>
        </p:spPr>
        <p:txBody>
          <a:bodyPr>
            <a:normAutofit/>
          </a:bodyPr>
          <a:lstStyle/>
          <a:p>
            <a:r>
              <a:rPr lang="en-US" sz="3600" b="1" dirty="0">
                <a:effectLst>
                  <a:outerShdw blurRad="38100" dist="38100" dir="2700000" algn="tl">
                    <a:srgbClr val="000000">
                      <a:alpha val="43137"/>
                    </a:srgbClr>
                  </a:outerShdw>
                </a:effectLst>
                <a:latin typeface="Indie Flower" panose="02000000000000000000" pitchFamily="2" charset="0"/>
              </a:rPr>
              <a:t>Serviços de Infraestrutura</a:t>
            </a:r>
          </a:p>
        </p:txBody>
      </p:sp>
      <p:sp>
        <p:nvSpPr>
          <p:cNvPr id="4" name="Slide Number Placeholder 3"/>
          <p:cNvSpPr>
            <a:spLocks noGrp="1"/>
          </p:cNvSpPr>
          <p:nvPr>
            <p:ph type="sldNum" sz="quarter" idx="12"/>
          </p:nvPr>
        </p:nvSpPr>
        <p:spPr/>
        <p:txBody>
          <a:bodyPr/>
          <a:lstStyle/>
          <a:p>
            <a:pPr eaLnBrk="1" latinLnBrk="0" hangingPunct="1"/>
            <a:r>
              <a:rPr kumimoji="0" lang="en-US"/>
              <a:t>7</a:t>
            </a:r>
          </a:p>
        </p:txBody>
      </p:sp>
      <p:sp>
        <p:nvSpPr>
          <p:cNvPr id="6" name="Cloud 5"/>
          <p:cNvSpPr/>
          <p:nvPr/>
        </p:nvSpPr>
        <p:spPr>
          <a:xfrm>
            <a:off x="186788" y="1676400"/>
            <a:ext cx="8804812" cy="5000627"/>
          </a:xfrm>
          <a:prstGeom prst="cloud">
            <a:avLst/>
          </a:prstGeom>
          <a:noFill/>
          <a:ln w="101600">
            <a:solidFill>
              <a:schemeClr val="tx1"/>
            </a:solidFill>
            <a:miter lim="800000"/>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1" name="Picture 9" descr="C:\Users\shadi\Desktop\hd-blogshapes\hd-blogshapes\person1.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flipH="1">
            <a:off x="279399" y="1477963"/>
            <a:ext cx="482601" cy="1341437"/>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C:\Users\shadi\Desktop\hd-blogshapes\hd-blogshapes\arrow-black-curve4.png"/>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flipV="1">
            <a:off x="762000" y="1752599"/>
            <a:ext cx="1371599" cy="138237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urved Connector 15"/>
          <p:cNvCxnSpPr>
            <a:endCxn id="5122" idx="1"/>
          </p:cNvCxnSpPr>
          <p:nvPr/>
        </p:nvCxnSpPr>
        <p:spPr>
          <a:xfrm flipV="1">
            <a:off x="3386143" y="2413231"/>
            <a:ext cx="1762114" cy="848367"/>
          </a:xfrm>
          <a:prstGeom prst="curvedConnector3">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8" name="Curved Connector 17"/>
          <p:cNvCxnSpPr>
            <a:cxnSpLocks/>
            <a:endCxn id="37" idx="1"/>
          </p:cNvCxnSpPr>
          <p:nvPr/>
        </p:nvCxnSpPr>
        <p:spPr>
          <a:xfrm>
            <a:off x="3254786" y="4146930"/>
            <a:ext cx="2012105" cy="103611"/>
          </a:xfrm>
          <a:prstGeom prst="curvedConnector3">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29" idx="2"/>
            <a:endCxn id="35" idx="1"/>
          </p:cNvCxnSpPr>
          <p:nvPr/>
        </p:nvCxnSpPr>
        <p:spPr>
          <a:xfrm rot="16200000" flipH="1">
            <a:off x="2314558" y="4380134"/>
            <a:ext cx="922577" cy="1153907"/>
          </a:xfrm>
          <a:prstGeom prst="curvedConnector2">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052617" y="3955026"/>
            <a:ext cx="2779928" cy="369332"/>
          </a:xfrm>
          <a:prstGeom prst="rect">
            <a:avLst/>
          </a:prstGeom>
        </p:spPr>
        <p:txBody>
          <a:bodyPr wrap="none">
            <a:spAutoFit/>
          </a:bodyPr>
          <a:lstStyle/>
          <a:p>
            <a:r>
              <a:rPr lang="en-US" dirty="0">
                <a:latin typeface="Indie Flower" panose="02000000000000000000" pitchFamily="2" charset="0"/>
                <a:hlinkClick r:id="rId4"/>
              </a:rPr>
              <a:t>http://aws.amazon.com/s3/</a:t>
            </a:r>
            <a:endParaRPr lang="en-US" dirty="0">
              <a:latin typeface="Indie Flower" panose="02000000000000000000" pitchFamily="2" charset="0"/>
            </a:endParaRPr>
          </a:p>
        </p:txBody>
      </p:sp>
      <p:sp>
        <p:nvSpPr>
          <p:cNvPr id="28" name="Rectangle 27"/>
          <p:cNvSpPr/>
          <p:nvPr/>
        </p:nvSpPr>
        <p:spPr>
          <a:xfrm>
            <a:off x="4267200" y="2769600"/>
            <a:ext cx="2802370" cy="369332"/>
          </a:xfrm>
          <a:prstGeom prst="rect">
            <a:avLst/>
          </a:prstGeom>
        </p:spPr>
        <p:txBody>
          <a:bodyPr wrap="none">
            <a:spAutoFit/>
          </a:bodyPr>
          <a:lstStyle/>
          <a:p>
            <a:r>
              <a:rPr lang="en-US" dirty="0">
                <a:latin typeface="Indie Flower" panose="02000000000000000000" pitchFamily="2" charset="0"/>
                <a:hlinkClick r:id="rId5"/>
              </a:rPr>
              <a:t>http: //aws.amazon.com/ec2/</a:t>
            </a:r>
            <a:endParaRPr lang="en-US" dirty="0">
              <a:latin typeface="Indie Flower" panose="02000000000000000000" pitchFamily="2" charset="0"/>
            </a:endParaRPr>
          </a:p>
        </p:txBody>
      </p:sp>
      <p:sp>
        <p:nvSpPr>
          <p:cNvPr id="31" name="Rectangle 30"/>
          <p:cNvSpPr/>
          <p:nvPr/>
        </p:nvSpPr>
        <p:spPr>
          <a:xfrm>
            <a:off x="2475755" y="5802868"/>
            <a:ext cx="2914580" cy="369332"/>
          </a:xfrm>
          <a:prstGeom prst="rect">
            <a:avLst/>
          </a:prstGeom>
        </p:spPr>
        <p:txBody>
          <a:bodyPr wrap="none">
            <a:spAutoFit/>
          </a:bodyPr>
          <a:lstStyle/>
          <a:p>
            <a:r>
              <a:rPr lang="en-US" dirty="0">
                <a:latin typeface="Indie Flower" panose="02000000000000000000" pitchFamily="2" charset="0"/>
                <a:hlinkClick r:id="rId6"/>
              </a:rPr>
              <a:t>http://aws.amazon.com/ebs/</a:t>
            </a:r>
            <a:endParaRPr lang="en-US" dirty="0">
              <a:latin typeface="Indie Flower" panose="02000000000000000000" pitchFamily="2" charset="0"/>
            </a:endParaRPr>
          </a:p>
        </p:txBody>
      </p:sp>
      <p:grpSp>
        <p:nvGrpSpPr>
          <p:cNvPr id="27" name="Group 26"/>
          <p:cNvGrpSpPr/>
          <p:nvPr/>
        </p:nvGrpSpPr>
        <p:grpSpPr>
          <a:xfrm>
            <a:off x="1143000" y="3429630"/>
            <a:ext cx="2111786" cy="1066170"/>
            <a:chOff x="3679414" y="4725030"/>
            <a:chExt cx="2111786" cy="1066170"/>
          </a:xfrm>
        </p:grpSpPr>
        <p:pic>
          <p:nvPicPr>
            <p:cNvPr id="29" name="Picture 7" descr="C:\Users\shadi\Desktop\hd-blogshapes\Circles\The Effortless Blog (37).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9414" y="4725030"/>
              <a:ext cx="2111786" cy="106617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902198" y="4984775"/>
              <a:ext cx="1820691" cy="646331"/>
            </a:xfrm>
            <a:prstGeom prst="rect">
              <a:avLst/>
            </a:prstGeom>
            <a:noFill/>
          </p:spPr>
          <p:txBody>
            <a:bodyPr wrap="none" rtlCol="0">
              <a:spAutoFit/>
            </a:bodyPr>
            <a:lstStyle/>
            <a:p>
              <a:pPr>
                <a:lnSpc>
                  <a:spcPct val="90000"/>
                </a:lnSpc>
              </a:pPr>
              <a:r>
                <a:rPr lang="en-US" sz="2000" b="1" dirty="0" err="1">
                  <a:solidFill>
                    <a:srgbClr val="7030A0"/>
                  </a:solidFill>
                  <a:latin typeface="Indie Flower" panose="02000000000000000000" pitchFamily="2" charset="0"/>
                </a:rPr>
                <a:t>Serviços</a:t>
              </a:r>
              <a:r>
                <a:rPr lang="en-US" sz="2000" b="1" dirty="0">
                  <a:solidFill>
                    <a:srgbClr val="7030A0"/>
                  </a:solidFill>
                  <a:latin typeface="Indie Flower" panose="02000000000000000000" pitchFamily="2" charset="0"/>
                </a:rPr>
                <a:t> de </a:t>
              </a:r>
            </a:p>
            <a:p>
              <a:pPr>
                <a:lnSpc>
                  <a:spcPct val="90000"/>
                </a:lnSpc>
              </a:pPr>
              <a:r>
                <a:rPr lang="en-US" sz="2000" b="1" dirty="0" err="1">
                  <a:solidFill>
                    <a:srgbClr val="7030A0"/>
                  </a:solidFill>
                  <a:latin typeface="Indie Flower" panose="02000000000000000000" pitchFamily="2" charset="0"/>
                </a:rPr>
                <a:t>Infraestrutura</a:t>
              </a:r>
              <a:endParaRPr lang="en-US" sz="2000" b="1" dirty="0">
                <a:solidFill>
                  <a:srgbClr val="7030A0"/>
                </a:solidFill>
                <a:latin typeface="Indie Flower" panose="02000000000000000000" pitchFamily="2" charset="0"/>
              </a:endParaRPr>
            </a:p>
          </p:txBody>
        </p:sp>
      </p:grpSp>
      <p:sp>
        <p:nvSpPr>
          <p:cNvPr id="12" name="Rectangle 11"/>
          <p:cNvSpPr/>
          <p:nvPr/>
        </p:nvSpPr>
        <p:spPr>
          <a:xfrm>
            <a:off x="5562600" y="3429000"/>
            <a:ext cx="2778325" cy="369332"/>
          </a:xfrm>
          <a:prstGeom prst="rect">
            <a:avLst/>
          </a:prstGeom>
        </p:spPr>
        <p:txBody>
          <a:bodyPr wrap="none">
            <a:spAutoFit/>
          </a:bodyPr>
          <a:lstStyle/>
          <a:p>
            <a:r>
              <a:rPr lang="en-US" dirty="0">
                <a:latin typeface="Indie Flower" panose="02000000000000000000" pitchFamily="2" charset="0"/>
                <a:hlinkClick r:id="rId8"/>
              </a:rPr>
              <a:t>http://aws.amazon.com/vpc/</a:t>
            </a:r>
            <a:endParaRPr lang="en-US" dirty="0">
              <a:latin typeface="Indie Flower" panose="02000000000000000000" pitchFamily="2" charset="0"/>
            </a:endParaRPr>
          </a:p>
        </p:txBody>
      </p:sp>
      <p:grpSp>
        <p:nvGrpSpPr>
          <p:cNvPr id="13" name="Group 12"/>
          <p:cNvGrpSpPr/>
          <p:nvPr/>
        </p:nvGrpSpPr>
        <p:grpSpPr>
          <a:xfrm>
            <a:off x="5148257" y="1934423"/>
            <a:ext cx="828686" cy="990600"/>
            <a:chOff x="4962514" y="2362200"/>
            <a:chExt cx="828686" cy="990600"/>
          </a:xfrm>
        </p:grpSpPr>
        <p:grpSp>
          <p:nvGrpSpPr>
            <p:cNvPr id="26" name="Group 25"/>
            <p:cNvGrpSpPr/>
            <p:nvPr/>
          </p:nvGrpSpPr>
          <p:grpSpPr>
            <a:xfrm>
              <a:off x="4962514" y="2362200"/>
              <a:ext cx="828686" cy="990600"/>
              <a:chOff x="4419600" y="2362200"/>
              <a:chExt cx="828686" cy="990600"/>
            </a:xfrm>
          </p:grpSpPr>
          <p:pic>
            <p:nvPicPr>
              <p:cNvPr id="5122" name="Picture 2" descr="C:\Users\shadi\Desktop\hd-blogshapes\hd-blogshapes\filled-box1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19600" y="2362200"/>
                <a:ext cx="828686" cy="95761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572000" y="3004243"/>
                <a:ext cx="532518" cy="348557"/>
              </a:xfrm>
              <a:prstGeom prst="rect">
                <a:avLst/>
              </a:prstGeom>
              <a:noFill/>
            </p:spPr>
            <p:txBody>
              <a:bodyPr wrap="none" rtlCol="0">
                <a:spAutoFit/>
              </a:bodyPr>
              <a:lstStyle/>
              <a:p>
                <a:pPr>
                  <a:lnSpc>
                    <a:spcPct val="90000"/>
                  </a:lnSpc>
                </a:pPr>
                <a:r>
                  <a:rPr lang="en-US" b="1" dirty="0">
                    <a:solidFill>
                      <a:schemeClr val="bg1"/>
                    </a:solidFill>
                    <a:latin typeface="Indie Flower" panose="02000000000000000000" pitchFamily="2" charset="0"/>
                  </a:rPr>
                  <a:t>EC2</a:t>
                </a:r>
              </a:p>
            </p:txBody>
          </p:sp>
        </p:grpSp>
        <p:pic>
          <p:nvPicPr>
            <p:cNvPr id="6146" name="Picture 2" descr="C:\Users\shadi\AppData\Local\Microsoft\Windows\Temporary Internet Files\Content.IE5\GVT8W622\MC900241587[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14914" y="2525436"/>
              <a:ext cx="504238" cy="4788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5266891" y="3771733"/>
            <a:ext cx="828686" cy="993443"/>
            <a:chOff x="5410200" y="3807157"/>
            <a:chExt cx="828686" cy="993443"/>
          </a:xfrm>
        </p:grpSpPr>
        <p:grpSp>
          <p:nvGrpSpPr>
            <p:cNvPr id="21" name="Group 20"/>
            <p:cNvGrpSpPr/>
            <p:nvPr/>
          </p:nvGrpSpPr>
          <p:grpSpPr>
            <a:xfrm>
              <a:off x="5410200" y="3807157"/>
              <a:ext cx="828686" cy="993443"/>
              <a:chOff x="5791200" y="4147785"/>
              <a:chExt cx="828686" cy="993443"/>
            </a:xfrm>
          </p:grpSpPr>
          <p:pic>
            <p:nvPicPr>
              <p:cNvPr id="37" name="Picture 2" descr="C:\Users\shadi\Desktop\hd-blogshapes\hd-blogshapes\filled-box1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91200" y="4147785"/>
                <a:ext cx="828686" cy="95761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5867400" y="4792671"/>
                <a:ext cx="425116" cy="348557"/>
              </a:xfrm>
              <a:prstGeom prst="rect">
                <a:avLst/>
              </a:prstGeom>
              <a:noFill/>
            </p:spPr>
            <p:txBody>
              <a:bodyPr wrap="none" rtlCol="0">
                <a:spAutoFit/>
              </a:bodyPr>
              <a:lstStyle/>
              <a:p>
                <a:pPr>
                  <a:lnSpc>
                    <a:spcPct val="90000"/>
                  </a:lnSpc>
                </a:pPr>
                <a:r>
                  <a:rPr lang="en-US" b="1" dirty="0">
                    <a:solidFill>
                      <a:schemeClr val="bg1"/>
                    </a:solidFill>
                    <a:latin typeface="Indie Flower" panose="02000000000000000000" pitchFamily="2" charset="0"/>
                  </a:rPr>
                  <a:t>S3</a:t>
                </a:r>
              </a:p>
            </p:txBody>
          </p:sp>
        </p:grpSp>
        <p:pic>
          <p:nvPicPr>
            <p:cNvPr id="6148" name="Picture 4" descr="C:\Users\shadi\AppData\Local\Microsoft\Windows\Temporary Internet Files\Content.IE5\8PS2C6LG\MC900442142[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62600" y="3894187"/>
              <a:ext cx="525413" cy="5254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3352800" y="4939569"/>
            <a:ext cx="828686" cy="1004031"/>
            <a:chOff x="3667114" y="4939569"/>
            <a:chExt cx="828686" cy="1004031"/>
          </a:xfrm>
        </p:grpSpPr>
        <p:grpSp>
          <p:nvGrpSpPr>
            <p:cNvPr id="19" name="Group 18"/>
            <p:cNvGrpSpPr/>
            <p:nvPr/>
          </p:nvGrpSpPr>
          <p:grpSpPr>
            <a:xfrm>
              <a:off x="3667114" y="4939569"/>
              <a:ext cx="828686" cy="1004031"/>
              <a:chOff x="3909937" y="5168169"/>
              <a:chExt cx="828686" cy="1004031"/>
            </a:xfrm>
          </p:grpSpPr>
          <p:pic>
            <p:nvPicPr>
              <p:cNvPr id="35" name="Picture 2" descr="C:\Users\shadi\Desktop\hd-blogshapes\hd-blogshapes\filled-box1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09937" y="5168169"/>
                <a:ext cx="828686" cy="95761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3962400" y="5823643"/>
                <a:ext cx="614271" cy="348557"/>
              </a:xfrm>
              <a:prstGeom prst="rect">
                <a:avLst/>
              </a:prstGeom>
              <a:noFill/>
            </p:spPr>
            <p:txBody>
              <a:bodyPr wrap="none" rtlCol="0">
                <a:spAutoFit/>
              </a:bodyPr>
              <a:lstStyle/>
              <a:p>
                <a:pPr>
                  <a:lnSpc>
                    <a:spcPct val="90000"/>
                  </a:lnSpc>
                </a:pPr>
                <a:r>
                  <a:rPr lang="en-US" b="1" dirty="0">
                    <a:solidFill>
                      <a:schemeClr val="bg1"/>
                    </a:solidFill>
                    <a:latin typeface="Indie Flower" panose="02000000000000000000" pitchFamily="2" charset="0"/>
                  </a:rPr>
                  <a:t>EBS</a:t>
                </a:r>
              </a:p>
            </p:txBody>
          </p:sp>
        </p:grpSp>
        <p:pic>
          <p:nvPicPr>
            <p:cNvPr id="38" name="Picture 4" descr="C:\Users\shadi\AppData\Local\Microsoft\Windows\Temporary Internet Files\Content.IE5\8PS2C6LG\MC900442142[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17987" y="5037187"/>
              <a:ext cx="525413" cy="52541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9" name="Curved Connector 48"/>
          <p:cNvCxnSpPr>
            <a:cxnSpLocks/>
            <a:stCxn id="29" idx="3"/>
          </p:cNvCxnSpPr>
          <p:nvPr/>
        </p:nvCxnSpPr>
        <p:spPr>
          <a:xfrm flipV="1">
            <a:off x="3254786" y="3207923"/>
            <a:ext cx="4264140" cy="754792"/>
          </a:xfrm>
          <a:prstGeom prst="curvedConnector3">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518926" y="2514600"/>
            <a:ext cx="828686" cy="993443"/>
            <a:chOff x="7172314" y="3429000"/>
            <a:chExt cx="828686" cy="993443"/>
          </a:xfrm>
        </p:grpSpPr>
        <p:pic>
          <p:nvPicPr>
            <p:cNvPr id="6152" name="Picture 8" descr="C:\Users\shadi\AppData\Local\Microsoft\Windows\Temporary Internet Files\Content.IE5\8PS2C6LG\MC900339642[1].wm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15200" y="3548804"/>
              <a:ext cx="533400" cy="534194"/>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7172314" y="3429000"/>
              <a:ext cx="828686" cy="993443"/>
              <a:chOff x="5791200" y="4147785"/>
              <a:chExt cx="828686" cy="993443"/>
            </a:xfrm>
          </p:grpSpPr>
          <p:pic>
            <p:nvPicPr>
              <p:cNvPr id="43" name="Picture 2" descr="C:\Users\shadi\Desktop\hd-blogshapes\hd-blogshapes\filled-box13.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91200" y="4147785"/>
                <a:ext cx="828686" cy="95761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5867400" y="4792671"/>
                <a:ext cx="540533" cy="348557"/>
              </a:xfrm>
              <a:prstGeom prst="rect">
                <a:avLst/>
              </a:prstGeom>
              <a:noFill/>
            </p:spPr>
            <p:txBody>
              <a:bodyPr wrap="none" rtlCol="0">
                <a:spAutoFit/>
              </a:bodyPr>
              <a:lstStyle/>
              <a:p>
                <a:pPr>
                  <a:lnSpc>
                    <a:spcPct val="90000"/>
                  </a:lnSpc>
                </a:pPr>
                <a:r>
                  <a:rPr lang="en-US" b="1" dirty="0">
                    <a:solidFill>
                      <a:schemeClr val="bg1"/>
                    </a:solidFill>
                    <a:latin typeface="Indie Flower" panose="02000000000000000000" pitchFamily="2" charset="0"/>
                  </a:rPr>
                  <a:t>VPC</a:t>
                </a:r>
              </a:p>
            </p:txBody>
          </p:sp>
        </p:grpSp>
      </p:grpSp>
      <p:cxnSp>
        <p:nvCxnSpPr>
          <p:cNvPr id="40" name="Curved Connector 17">
            <a:extLst>
              <a:ext uri="{FF2B5EF4-FFF2-40B4-BE49-F238E27FC236}">
                <a16:creationId xmlns:a16="http://schemas.microsoft.com/office/drawing/2014/main" id="{9D8A2279-8A05-4ED8-8FF4-A4797AA8060B}"/>
              </a:ext>
            </a:extLst>
          </p:cNvPr>
          <p:cNvCxnSpPr>
            <a:cxnSpLocks/>
          </p:cNvCxnSpPr>
          <p:nvPr/>
        </p:nvCxnSpPr>
        <p:spPr>
          <a:xfrm>
            <a:off x="3186475" y="4335118"/>
            <a:ext cx="2902563" cy="689616"/>
          </a:xfrm>
          <a:prstGeom prst="curvedConnector3">
            <a:avLst/>
          </a:prstGeom>
          <a:ln w="76200">
            <a:solidFill>
              <a:schemeClr val="accent3">
                <a:lumMod val="75000"/>
              </a:schemeClr>
            </a:solidFill>
            <a:miter lim="800000"/>
            <a:tailEnd type="arrow"/>
          </a:ln>
        </p:spPr>
        <p:style>
          <a:lnRef idx="1">
            <a:schemeClr val="accent1"/>
          </a:lnRef>
          <a:fillRef idx="0">
            <a:schemeClr val="accent1"/>
          </a:fillRef>
          <a:effectRef idx="0">
            <a:schemeClr val="accent1"/>
          </a:effectRef>
          <a:fontRef idx="minor">
            <a:schemeClr val="tx1"/>
          </a:fontRef>
        </p:style>
      </p:cxnSp>
      <p:grpSp>
        <p:nvGrpSpPr>
          <p:cNvPr id="47" name="Group 13">
            <a:extLst>
              <a:ext uri="{FF2B5EF4-FFF2-40B4-BE49-F238E27FC236}">
                <a16:creationId xmlns:a16="http://schemas.microsoft.com/office/drawing/2014/main" id="{93168D75-C25B-4178-A2E1-6ACF39B313E9}"/>
              </a:ext>
            </a:extLst>
          </p:cNvPr>
          <p:cNvGrpSpPr/>
          <p:nvPr/>
        </p:nvGrpSpPr>
        <p:grpSpPr>
          <a:xfrm>
            <a:off x="6171776" y="4431858"/>
            <a:ext cx="828686" cy="986518"/>
            <a:chOff x="5410200" y="3807157"/>
            <a:chExt cx="828686" cy="986518"/>
          </a:xfrm>
        </p:grpSpPr>
        <p:grpSp>
          <p:nvGrpSpPr>
            <p:cNvPr id="48" name="Group 20">
              <a:extLst>
                <a:ext uri="{FF2B5EF4-FFF2-40B4-BE49-F238E27FC236}">
                  <a16:creationId xmlns:a16="http://schemas.microsoft.com/office/drawing/2014/main" id="{DD182EC4-D943-4687-958C-B3CE18B1AE85}"/>
                </a:ext>
              </a:extLst>
            </p:cNvPr>
            <p:cNvGrpSpPr/>
            <p:nvPr/>
          </p:nvGrpSpPr>
          <p:grpSpPr>
            <a:xfrm>
              <a:off x="5410200" y="3807157"/>
              <a:ext cx="828686" cy="986518"/>
              <a:chOff x="5791200" y="4147785"/>
              <a:chExt cx="828686" cy="986518"/>
            </a:xfrm>
          </p:grpSpPr>
          <p:pic>
            <p:nvPicPr>
              <p:cNvPr id="51" name="Picture 2" descr="C:\Users\shadi\Desktop\hd-blogshapes\hd-blogshapes\filled-box13.png">
                <a:extLst>
                  <a:ext uri="{FF2B5EF4-FFF2-40B4-BE49-F238E27FC236}">
                    <a16:creationId xmlns:a16="http://schemas.microsoft.com/office/drawing/2014/main" id="{30120C63-4898-40C7-BFBA-9051A4FEB14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91200" y="4147785"/>
                <a:ext cx="828686" cy="957615"/>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44">
                <a:extLst>
                  <a:ext uri="{FF2B5EF4-FFF2-40B4-BE49-F238E27FC236}">
                    <a16:creationId xmlns:a16="http://schemas.microsoft.com/office/drawing/2014/main" id="{1EC32C98-F908-4AA3-8038-37E8E3A1E15F}"/>
                  </a:ext>
                </a:extLst>
              </p:cNvPr>
              <p:cNvSpPr txBox="1"/>
              <p:nvPr/>
            </p:nvSpPr>
            <p:spPr>
              <a:xfrm>
                <a:off x="5867400" y="4792671"/>
                <a:ext cx="633507" cy="341632"/>
              </a:xfrm>
              <a:prstGeom prst="rect">
                <a:avLst/>
              </a:prstGeom>
              <a:noFill/>
            </p:spPr>
            <p:txBody>
              <a:bodyPr wrap="none" rtlCol="0">
                <a:spAutoFit/>
              </a:bodyPr>
              <a:lstStyle/>
              <a:p>
                <a:pPr>
                  <a:lnSpc>
                    <a:spcPct val="90000"/>
                  </a:lnSpc>
                </a:pPr>
                <a:r>
                  <a:rPr lang="en-US" b="1" dirty="0">
                    <a:solidFill>
                      <a:schemeClr val="bg1"/>
                    </a:solidFill>
                    <a:latin typeface="Indie Flower" panose="02000000000000000000" pitchFamily="2" charset="0"/>
                  </a:rPr>
                  <a:t>EFS</a:t>
                </a:r>
              </a:p>
            </p:txBody>
          </p:sp>
        </p:grpSp>
        <p:pic>
          <p:nvPicPr>
            <p:cNvPr id="50" name="Picture 4" descr="C:\Users\shadi\AppData\Local\Microsoft\Windows\Temporary Internet Files\Content.IE5\8PS2C6LG\MC900442142[1].png">
              <a:extLst>
                <a:ext uri="{FF2B5EF4-FFF2-40B4-BE49-F238E27FC236}">
                  <a16:creationId xmlns:a16="http://schemas.microsoft.com/office/drawing/2014/main" id="{126703BD-EBA4-4555-A3AC-5552ED3739B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62600" y="3894187"/>
              <a:ext cx="525413" cy="52541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ectangle 30">
            <a:extLst>
              <a:ext uri="{FF2B5EF4-FFF2-40B4-BE49-F238E27FC236}">
                <a16:creationId xmlns:a16="http://schemas.microsoft.com/office/drawing/2014/main" id="{928C9622-E6E3-4FAD-B6B6-C334536F0A0C}"/>
              </a:ext>
            </a:extLst>
          </p:cNvPr>
          <p:cNvSpPr/>
          <p:nvPr/>
        </p:nvSpPr>
        <p:spPr>
          <a:xfrm>
            <a:off x="4411296" y="5284366"/>
            <a:ext cx="2993127" cy="369332"/>
          </a:xfrm>
          <a:prstGeom prst="rect">
            <a:avLst/>
          </a:prstGeom>
        </p:spPr>
        <p:txBody>
          <a:bodyPr wrap="none">
            <a:spAutoFit/>
          </a:bodyPr>
          <a:lstStyle/>
          <a:p>
            <a:r>
              <a:rPr lang="en-US" dirty="0">
                <a:latin typeface="Indie Flower" panose="02000000000000000000" pitchFamily="2" charset="0"/>
                <a:hlinkClick r:id="rId6"/>
              </a:rPr>
              <a:t>http://aws.amazon.com/efs/</a:t>
            </a:r>
            <a:endParaRPr lang="en-US" dirty="0">
              <a:latin typeface="Indie Flower" panose="02000000000000000000" pitchFamily="2" charset="0"/>
            </a:endParaRPr>
          </a:p>
        </p:txBody>
      </p:sp>
    </p:spTree>
    <p:extLst>
      <p:ext uri="{BB962C8B-B14F-4D97-AF65-F5344CB8AC3E}">
        <p14:creationId xmlns:p14="http://schemas.microsoft.com/office/powerpoint/2010/main" val="204726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508" y="350838"/>
            <a:ext cx="7849492" cy="1020762"/>
          </a:xfrm>
        </p:spPr>
        <p:txBody>
          <a:bodyPr>
            <a:normAutofit fontScale="90000"/>
          </a:bodyPr>
          <a:lstStyle/>
          <a:p>
            <a:r>
              <a:rPr lang="en-US" sz="3600" dirty="0">
                <a:latin typeface="Indie Flower" panose="02000000000000000000" pitchFamily="2" charset="0"/>
              </a:rPr>
              <a:t>Amazon Elastic Compute Cloud (EC2)</a:t>
            </a:r>
          </a:p>
        </p:txBody>
      </p:sp>
      <p:sp>
        <p:nvSpPr>
          <p:cNvPr id="3" name="Content Placeholder 2"/>
          <p:cNvSpPr>
            <a:spLocks noGrp="1"/>
          </p:cNvSpPr>
          <p:nvPr>
            <p:ph idx="1"/>
          </p:nvPr>
        </p:nvSpPr>
        <p:spPr>
          <a:xfrm>
            <a:off x="152400" y="1447800"/>
            <a:ext cx="8839200" cy="4267200"/>
          </a:xfrm>
        </p:spPr>
        <p:txBody>
          <a:bodyPr>
            <a:noAutofit/>
          </a:bodyPr>
          <a:lstStyle/>
          <a:p>
            <a:pPr algn="just"/>
            <a:r>
              <a:rPr lang="en-US" sz="1800" dirty="0">
                <a:latin typeface="Indie Flower" panose="02000000000000000000" pitchFamily="2" charset="0"/>
              </a:rPr>
              <a:t>Um serviço web que fornece </a:t>
            </a:r>
            <a:r>
              <a:rPr lang="en-US" sz="1800" b="1" dirty="0">
                <a:solidFill>
                  <a:schemeClr val="accent2">
                    <a:lumMod val="75000"/>
                  </a:schemeClr>
                </a:solidFill>
                <a:latin typeface="Indie Flower" panose="02000000000000000000" pitchFamily="2" charset="0"/>
              </a:rPr>
              <a:t>capacidade </a:t>
            </a:r>
            <a:r>
              <a:rPr lang="en-US" sz="1800" b="1" dirty="0" err="1">
                <a:solidFill>
                  <a:schemeClr val="accent2">
                    <a:lumMod val="75000"/>
                  </a:schemeClr>
                </a:solidFill>
                <a:latin typeface="Indie Flower" panose="02000000000000000000" pitchFamily="2" charset="0"/>
              </a:rPr>
              <a:t>computacional</a:t>
            </a:r>
            <a:r>
              <a:rPr lang="en-US" sz="1800" b="1" dirty="0">
                <a:solidFill>
                  <a:schemeClr val="accent2">
                    <a:lumMod val="75000"/>
                  </a:schemeClr>
                </a:solidFill>
                <a:latin typeface="Indie Flower" panose="02000000000000000000" pitchFamily="2" charset="0"/>
              </a:rPr>
              <a:t> </a:t>
            </a:r>
            <a:r>
              <a:rPr lang="en-US" sz="1800" b="1" dirty="0" err="1">
                <a:solidFill>
                  <a:schemeClr val="accent2">
                    <a:lumMod val="75000"/>
                  </a:schemeClr>
                </a:solidFill>
                <a:latin typeface="Indie Flower" panose="02000000000000000000" pitchFamily="2" charset="0"/>
              </a:rPr>
              <a:t>redimensionável</a:t>
            </a:r>
            <a:r>
              <a:rPr lang="en-US" sz="1800" b="1" dirty="0">
                <a:solidFill>
                  <a:schemeClr val="accent2">
                    <a:lumMod val="75000"/>
                  </a:schemeClr>
                </a:solidFill>
                <a:latin typeface="Indie Flower" panose="02000000000000000000" pitchFamily="2" charset="0"/>
              </a:rPr>
              <a:t>.</a:t>
            </a:r>
            <a:endParaRPr lang="en-US" sz="1800" dirty="0">
              <a:latin typeface="Indie Flower" panose="02000000000000000000" pitchFamily="2" charset="0"/>
            </a:endParaRPr>
          </a:p>
          <a:p>
            <a:pPr algn="just"/>
            <a:r>
              <a:rPr lang="en-US" sz="1800" dirty="0">
                <a:latin typeface="Indie Flower" panose="02000000000000000000" pitchFamily="2" charset="0"/>
              </a:rPr>
              <a:t>EC2 permite </a:t>
            </a:r>
            <a:r>
              <a:rPr lang="en-US" sz="1800" b="1" dirty="0">
                <a:solidFill>
                  <a:schemeClr val="accent2">
                    <a:lumMod val="75000"/>
                  </a:schemeClr>
                </a:solidFill>
                <a:latin typeface="Indie Flower" panose="02000000000000000000" pitchFamily="2" charset="0"/>
              </a:rPr>
              <a:t>criação de máquinas virtuais (VM) sob demanda</a:t>
            </a:r>
            <a:r>
              <a:rPr lang="en-US" sz="1800" dirty="0">
                <a:latin typeface="Indie Flower" panose="02000000000000000000" pitchFamily="2" charset="0"/>
              </a:rPr>
              <a:t>. Templates </a:t>
            </a:r>
            <a:r>
              <a:rPr lang="en-US" sz="1800" dirty="0" err="1">
                <a:latin typeface="Indie Flower" panose="02000000000000000000" pitchFamily="2" charset="0"/>
              </a:rPr>
              <a:t>Pré-configurados</a:t>
            </a:r>
            <a:r>
              <a:rPr lang="en-US" sz="1800" b="1" dirty="0">
                <a:solidFill>
                  <a:schemeClr val="accent2">
                    <a:lumMod val="75000"/>
                  </a:schemeClr>
                </a:solidFill>
                <a:latin typeface="Indie Flower" panose="02000000000000000000" pitchFamily="2" charset="0"/>
              </a:rPr>
              <a:t> Amazon Machine Image (AMI) </a:t>
            </a:r>
            <a:r>
              <a:rPr lang="en-US" sz="1800" dirty="0">
                <a:latin typeface="Indie Flower" panose="02000000000000000000" pitchFamily="2" charset="0"/>
              </a:rPr>
              <a:t>pode ser </a:t>
            </a:r>
            <a:r>
              <a:rPr lang="en-US" sz="1800" dirty="0" err="1">
                <a:latin typeface="Indie Flower" panose="02000000000000000000" pitchFamily="2" charset="0"/>
              </a:rPr>
              <a:t>usado</a:t>
            </a:r>
            <a:r>
              <a:rPr lang="en-US" sz="1800" dirty="0">
                <a:latin typeface="Indie Flower" panose="02000000000000000000" pitchFamily="2" charset="0"/>
              </a:rPr>
              <a:t> para </a:t>
            </a:r>
            <a:r>
              <a:rPr lang="en-US" sz="1800" dirty="0" err="1">
                <a:latin typeface="Indie Flower" panose="02000000000000000000" pitchFamily="2" charset="0"/>
              </a:rPr>
              <a:t>funcionar</a:t>
            </a:r>
            <a:r>
              <a:rPr lang="en-US" sz="1800" dirty="0">
                <a:latin typeface="Indie Flower" panose="02000000000000000000" pitchFamily="2" charset="0"/>
              </a:rPr>
              <a:t> imediatamente. Criar e compartilhar seu próprio AMI também é possível </a:t>
            </a:r>
            <a:r>
              <a:rPr lang="en-US" sz="1800" dirty="0" err="1">
                <a:latin typeface="Indie Flower" panose="02000000000000000000" pitchFamily="2" charset="0"/>
              </a:rPr>
              <a:t>através</a:t>
            </a:r>
            <a:r>
              <a:rPr lang="en-US" sz="1800" dirty="0">
                <a:latin typeface="Indie Flower" panose="02000000000000000000" pitchFamily="2" charset="0"/>
              </a:rPr>
              <a:t> do </a:t>
            </a:r>
            <a:r>
              <a:rPr lang="en-US" sz="1800" b="1" dirty="0">
                <a:solidFill>
                  <a:schemeClr val="accent2">
                    <a:lumMod val="75000"/>
                  </a:schemeClr>
                </a:solidFill>
                <a:latin typeface="Indie Flower" panose="02000000000000000000" pitchFamily="2" charset="0"/>
              </a:rPr>
              <a:t>AWS Marketplace.</a:t>
            </a:r>
          </a:p>
          <a:p>
            <a:pPr algn="just"/>
            <a:r>
              <a:rPr lang="en-US" sz="1800" b="1" dirty="0">
                <a:solidFill>
                  <a:schemeClr val="accent2">
                    <a:lumMod val="75000"/>
                  </a:schemeClr>
                </a:solidFill>
                <a:latin typeface="Indie Flower" panose="02000000000000000000" pitchFamily="2" charset="0"/>
              </a:rPr>
              <a:t>Auto Scaling </a:t>
            </a:r>
            <a:r>
              <a:rPr lang="en-US" sz="1800" dirty="0" err="1">
                <a:latin typeface="Indie Flower" panose="02000000000000000000" pitchFamily="2" charset="0"/>
              </a:rPr>
              <a:t>permite</a:t>
            </a:r>
            <a:r>
              <a:rPr lang="en-US" sz="1800" dirty="0">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automaticamente escala da capacidade acima </a:t>
            </a:r>
            <a:r>
              <a:rPr lang="en-US" sz="1800" dirty="0">
                <a:latin typeface="Indie Flower" panose="02000000000000000000" pitchFamily="2" charset="0"/>
              </a:rPr>
              <a:t>sem problemas durante </a:t>
            </a:r>
            <a:r>
              <a:rPr lang="en-US" sz="1800" b="1" dirty="0">
                <a:solidFill>
                  <a:schemeClr val="accent2">
                    <a:lumMod val="75000"/>
                  </a:schemeClr>
                </a:solidFill>
                <a:latin typeface="Indie Flower" panose="02000000000000000000" pitchFamily="2" charset="0"/>
              </a:rPr>
              <a:t>picos de demanda </a:t>
            </a:r>
            <a:r>
              <a:rPr lang="en-US" sz="1800" dirty="0">
                <a:latin typeface="Indie Flower" panose="02000000000000000000" pitchFamily="2" charset="0"/>
              </a:rPr>
              <a:t>para manter o desempenho e </a:t>
            </a:r>
            <a:r>
              <a:rPr lang="en-US" sz="1800" b="1" dirty="0">
                <a:solidFill>
                  <a:schemeClr val="accent2">
                    <a:lumMod val="75000"/>
                  </a:schemeClr>
                </a:solidFill>
                <a:latin typeface="Indie Flower" panose="02000000000000000000" pitchFamily="2" charset="0"/>
              </a:rPr>
              <a:t>escalas para baixo </a:t>
            </a:r>
            <a:r>
              <a:rPr lang="en-US" sz="1800" dirty="0">
                <a:latin typeface="Indie Flower" panose="02000000000000000000" pitchFamily="2" charset="0"/>
              </a:rPr>
              <a:t>durante </a:t>
            </a:r>
            <a:r>
              <a:rPr lang="en-US" sz="1800" b="1" dirty="0">
                <a:solidFill>
                  <a:schemeClr val="accent2">
                    <a:lumMod val="75000"/>
                  </a:schemeClr>
                </a:solidFill>
                <a:latin typeface="Indie Flower" panose="02000000000000000000" pitchFamily="2" charset="0"/>
              </a:rPr>
              <a:t>calmarias demanda </a:t>
            </a:r>
            <a:r>
              <a:rPr lang="en-US" sz="1800" dirty="0">
                <a:latin typeface="Indie Flower" panose="02000000000000000000" pitchFamily="2" charset="0"/>
              </a:rPr>
              <a:t>para minimizar os custos.</a:t>
            </a:r>
          </a:p>
          <a:p>
            <a:pPr algn="just"/>
            <a:r>
              <a:rPr lang="en-US" sz="1800" b="1" dirty="0">
                <a:solidFill>
                  <a:schemeClr val="accent2">
                    <a:lumMod val="75000"/>
                  </a:schemeClr>
                </a:solidFill>
                <a:latin typeface="Indie Flower" panose="02000000000000000000" pitchFamily="2" charset="0"/>
              </a:rPr>
              <a:t>Elastic Load Balancing</a:t>
            </a:r>
            <a:r>
              <a:rPr lang="en-US" sz="1800" dirty="0">
                <a:latin typeface="Indie Flower" panose="02000000000000000000" pitchFamily="2" charset="0"/>
              </a:rPr>
              <a:t> distribui automaticamente o tráfego de entrada dos aplicativos em várias instâncias do Amazon EC2. </a:t>
            </a:r>
          </a:p>
          <a:p>
            <a:pPr algn="just"/>
            <a:r>
              <a:rPr lang="en-US" sz="1800" dirty="0" err="1">
                <a:latin typeface="Indie Flower" panose="02000000000000000000" pitchFamily="2" charset="0"/>
              </a:rPr>
              <a:t>Fornece</a:t>
            </a:r>
            <a:r>
              <a:rPr lang="en-US" sz="1800" dirty="0">
                <a:latin typeface="Indie Flower" panose="02000000000000000000" pitchFamily="2" charset="0"/>
              </a:rPr>
              <a:t> ferramentas para construir </a:t>
            </a:r>
            <a:r>
              <a:rPr lang="en-US" sz="1800" b="1" dirty="0">
                <a:solidFill>
                  <a:schemeClr val="accent2">
                    <a:lumMod val="75000"/>
                  </a:schemeClr>
                </a:solidFill>
                <a:latin typeface="Indie Flower" panose="02000000000000000000" pitchFamily="2" charset="0"/>
              </a:rPr>
              <a:t>aplicações </a:t>
            </a:r>
            <a:r>
              <a:rPr lang="en-US" sz="1800" b="1" dirty="0" err="1">
                <a:solidFill>
                  <a:schemeClr val="accent2">
                    <a:lumMod val="75000"/>
                  </a:schemeClr>
                </a:solidFill>
                <a:latin typeface="Indie Flower" panose="02000000000000000000" pitchFamily="2" charset="0"/>
              </a:rPr>
              <a:t>resilientes</a:t>
            </a:r>
            <a:r>
              <a:rPr lang="en-US" sz="1800" b="1" dirty="0">
                <a:solidFill>
                  <a:schemeClr val="accent2">
                    <a:lumMod val="75000"/>
                  </a:schemeClr>
                </a:solidFill>
                <a:latin typeface="Indie Flower" panose="02000000000000000000" pitchFamily="2" charset="0"/>
              </a:rPr>
              <a:t> </a:t>
            </a:r>
            <a:r>
              <a:rPr lang="en-US" sz="1800" dirty="0">
                <a:latin typeface="Indie Flower" panose="02000000000000000000" pitchFamily="2" charset="0"/>
              </a:rPr>
              <a:t>com a </a:t>
            </a:r>
            <a:r>
              <a:rPr lang="en-US" sz="1800" dirty="0" err="1">
                <a:latin typeface="Indie Flower" panose="02000000000000000000" pitchFamily="2" charset="0"/>
              </a:rPr>
              <a:t>execução</a:t>
            </a:r>
            <a:r>
              <a:rPr lang="en-US" sz="1800" dirty="0">
                <a:latin typeface="Indie Flower" panose="02000000000000000000" pitchFamily="2" charset="0"/>
              </a:rPr>
              <a:t> de instâncias de aplicativos em </a:t>
            </a:r>
            <a:r>
              <a:rPr lang="en-US" sz="1800" b="1" dirty="0">
                <a:solidFill>
                  <a:schemeClr val="accent2">
                    <a:lumMod val="75000"/>
                  </a:schemeClr>
                </a:solidFill>
                <a:latin typeface="Indie Flower" panose="02000000000000000000" pitchFamily="2" charset="0"/>
              </a:rPr>
              <a:t>Zonas de disponibilidade separadas</a:t>
            </a:r>
            <a:r>
              <a:rPr lang="en-US" sz="1800" dirty="0">
                <a:latin typeface="Indie Flower" panose="02000000000000000000" pitchFamily="2" charset="0"/>
              </a:rPr>
              <a:t>.</a:t>
            </a:r>
          </a:p>
          <a:p>
            <a:pPr algn="just"/>
            <a:r>
              <a:rPr lang="en-US" sz="1800" dirty="0">
                <a:latin typeface="Indie Flower" panose="02000000000000000000" pitchFamily="2" charset="0"/>
              </a:rPr>
              <a:t>Pagar apenas para recursos </a:t>
            </a:r>
            <a:r>
              <a:rPr lang="en-US" sz="1800" dirty="0" err="1">
                <a:latin typeface="Indie Flower" panose="02000000000000000000" pitchFamily="2" charset="0"/>
              </a:rPr>
              <a:t>realmente</a:t>
            </a:r>
            <a:r>
              <a:rPr lang="en-US" sz="1800" dirty="0">
                <a:latin typeface="Indie Flower" panose="02000000000000000000" pitchFamily="2" charset="0"/>
              </a:rPr>
              <a:t> </a:t>
            </a:r>
            <a:r>
              <a:rPr lang="en-US" sz="1800" dirty="0" err="1">
                <a:latin typeface="Indie Flower" panose="02000000000000000000" pitchFamily="2" charset="0"/>
              </a:rPr>
              <a:t>consumidos</a:t>
            </a:r>
            <a:r>
              <a:rPr lang="en-US" sz="1800" dirty="0">
                <a:latin typeface="Indie Flower" panose="02000000000000000000" pitchFamily="2" charset="0"/>
              </a:rPr>
              <a:t>: </a:t>
            </a:r>
            <a:r>
              <a:rPr lang="en-US" sz="1800" b="1" dirty="0">
                <a:solidFill>
                  <a:schemeClr val="accent2">
                    <a:lumMod val="75000"/>
                  </a:schemeClr>
                </a:solidFill>
                <a:latin typeface="Indie Flower" panose="02000000000000000000" pitchFamily="2" charset="0"/>
              </a:rPr>
              <a:t>horas de instância.</a:t>
            </a:r>
          </a:p>
          <a:p>
            <a:r>
              <a:rPr lang="en-US" sz="1800" b="1" dirty="0">
                <a:solidFill>
                  <a:schemeClr val="accent2">
                    <a:lumMod val="75000"/>
                  </a:schemeClr>
                </a:solidFill>
                <a:latin typeface="Indie Flower" panose="02000000000000000000" pitchFamily="2" charset="0"/>
              </a:rPr>
              <a:t>VM Import / Export</a:t>
            </a:r>
            <a:r>
              <a:rPr lang="en-US" sz="1800" dirty="0">
                <a:solidFill>
                  <a:schemeClr val="accent2">
                    <a:lumMod val="75000"/>
                  </a:schemeClr>
                </a:solidFill>
                <a:latin typeface="Indie Flower" panose="02000000000000000000" pitchFamily="2" charset="0"/>
              </a:rPr>
              <a:t> </a:t>
            </a:r>
            <a:r>
              <a:rPr lang="en-US" sz="1800" dirty="0">
                <a:latin typeface="Indie Flower" panose="02000000000000000000" pitchFamily="2" charset="0"/>
              </a:rPr>
              <a:t>permite -lhe importar facilmente imagens de máquinas virtuais a partir de seu ambiente existente para instâncias do Amazon EC2 e exportá-los de volta a qualquer momento. </a:t>
            </a:r>
          </a:p>
          <a:p>
            <a:pPr algn="just"/>
            <a:endParaRPr lang="en-US" sz="1800" dirty="0">
              <a:latin typeface="Indie Flower" panose="02000000000000000000" pitchFamily="2" charset="0"/>
            </a:endParaRPr>
          </a:p>
        </p:txBody>
      </p:sp>
      <p:sp>
        <p:nvSpPr>
          <p:cNvPr id="4" name="Slide Number Placeholder 3"/>
          <p:cNvSpPr>
            <a:spLocks noGrp="1"/>
          </p:cNvSpPr>
          <p:nvPr>
            <p:ph type="sldNum" sz="quarter" idx="12"/>
          </p:nvPr>
        </p:nvSpPr>
        <p:spPr/>
        <p:txBody>
          <a:bodyPr/>
          <a:lstStyle/>
          <a:p>
            <a:pPr eaLnBrk="1" latinLnBrk="0" hangingPunct="1"/>
            <a:r>
              <a:rPr kumimoji="0" lang="en-US"/>
              <a:t>8</a:t>
            </a:r>
          </a:p>
        </p:txBody>
      </p:sp>
      <p:grpSp>
        <p:nvGrpSpPr>
          <p:cNvPr id="6" name="Group 5"/>
          <p:cNvGrpSpPr/>
          <p:nvPr/>
        </p:nvGrpSpPr>
        <p:grpSpPr>
          <a:xfrm rot="19551984">
            <a:off x="22645" y="265455"/>
            <a:ext cx="1416014" cy="887049"/>
            <a:chOff x="3666585" y="4725030"/>
            <a:chExt cx="2124615" cy="1066170"/>
          </a:xfrm>
        </p:grpSpPr>
        <p:pic>
          <p:nvPicPr>
            <p:cNvPr id="7" name="Picture 7" descr="C:\Users\shadi\Desktop\hd-blogshapes\Circles\The Effortless Blog (3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414" y="4725030"/>
              <a:ext cx="2111786" cy="10661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66585" y="5123125"/>
              <a:ext cx="2095390" cy="377324"/>
            </a:xfrm>
            <a:prstGeom prst="rect">
              <a:avLst/>
            </a:prstGeom>
            <a:noFill/>
          </p:spPr>
          <p:txBody>
            <a:bodyPr wrap="none" rtlCol="0">
              <a:spAutoFit/>
            </a:bodyPr>
            <a:lstStyle/>
            <a:p>
              <a:pPr>
                <a:lnSpc>
                  <a:spcPct val="90000"/>
                </a:lnSpc>
              </a:pPr>
              <a:r>
                <a:rPr lang="en-US" sz="1600" b="1" dirty="0" err="1">
                  <a:solidFill>
                    <a:srgbClr val="7030A0"/>
                  </a:solidFill>
                  <a:latin typeface="Indie Flower" panose="02000000000000000000" pitchFamily="2" charset="0"/>
                </a:rPr>
                <a:t>Infraestrutura</a:t>
              </a:r>
              <a:endParaRPr lang="en-US" sz="1600" b="1" dirty="0">
                <a:solidFill>
                  <a:srgbClr val="7030A0"/>
                </a:solidFill>
                <a:latin typeface="Indie Flower" panose="02000000000000000000" pitchFamily="2" charset="0"/>
              </a:endParaRPr>
            </a:p>
          </p:txBody>
        </p:sp>
      </p:gr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55493"/>
            <a:ext cx="2667000" cy="599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593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508" y="350838"/>
            <a:ext cx="7849492" cy="1020762"/>
          </a:xfrm>
        </p:spPr>
        <p:txBody>
          <a:bodyPr>
            <a:normAutofit/>
          </a:bodyPr>
          <a:lstStyle/>
          <a:p>
            <a:r>
              <a:rPr lang="en-US" sz="3600" dirty="0">
                <a:latin typeface="Indie Flower" panose="02000000000000000000" pitchFamily="2" charset="0"/>
              </a:rPr>
              <a:t> Instâncias do EC2</a:t>
            </a:r>
          </a:p>
        </p:txBody>
      </p:sp>
      <p:sp>
        <p:nvSpPr>
          <p:cNvPr id="3" name="Content Placeholder 2"/>
          <p:cNvSpPr>
            <a:spLocks noGrp="1"/>
          </p:cNvSpPr>
          <p:nvPr>
            <p:ph idx="1"/>
          </p:nvPr>
        </p:nvSpPr>
        <p:spPr>
          <a:xfrm>
            <a:off x="45293" y="1676400"/>
            <a:ext cx="8946307" cy="4419600"/>
          </a:xfrm>
        </p:spPr>
        <p:txBody>
          <a:bodyPr>
            <a:noAutofit/>
          </a:bodyPr>
          <a:lstStyle/>
          <a:p>
            <a:pPr algn="just"/>
            <a:r>
              <a:rPr lang="pt-BR" sz="1400" dirty="0">
                <a:latin typeface="Indie Flower" panose="02000000000000000000" pitchFamily="2" charset="0"/>
              </a:rPr>
              <a:t>As instâncias T3 são o tipo de instância de uso geral com capacidade de intermitência. acumulam créditos de CPU quando uma carga de trabalho está operando abaixo do limite de referência. Cada crédito de CPU obtido permite que a instância T3 exceda o limite de referência com a performance de um núcleo de CPU completo por um minuto, quando necessário.</a:t>
            </a:r>
          </a:p>
          <a:p>
            <a:pPr algn="just"/>
            <a:endParaRPr lang="en-US" sz="1400" dirty="0">
              <a:latin typeface="Indie Flower" panose="02000000000000000000" pitchFamily="2" charset="0"/>
            </a:endParaRPr>
          </a:p>
        </p:txBody>
      </p:sp>
      <p:sp>
        <p:nvSpPr>
          <p:cNvPr id="4" name="Slide Number Placeholder 3"/>
          <p:cNvSpPr>
            <a:spLocks noGrp="1"/>
          </p:cNvSpPr>
          <p:nvPr>
            <p:ph type="sldNum" sz="quarter" idx="12"/>
          </p:nvPr>
        </p:nvSpPr>
        <p:spPr/>
        <p:txBody>
          <a:bodyPr/>
          <a:lstStyle/>
          <a:p>
            <a:pPr eaLnBrk="1" latinLnBrk="0" hangingPunct="1"/>
            <a:r>
              <a:rPr kumimoji="0" lang="en-US"/>
              <a:t>9</a:t>
            </a:r>
          </a:p>
        </p:txBody>
      </p:sp>
      <p:grpSp>
        <p:nvGrpSpPr>
          <p:cNvPr id="6" name="Group 5"/>
          <p:cNvGrpSpPr/>
          <p:nvPr/>
        </p:nvGrpSpPr>
        <p:grpSpPr>
          <a:xfrm rot="19551984">
            <a:off x="22645" y="265455"/>
            <a:ext cx="1416014" cy="887049"/>
            <a:chOff x="3666585" y="4725030"/>
            <a:chExt cx="2124615" cy="1066170"/>
          </a:xfrm>
        </p:grpSpPr>
        <p:pic>
          <p:nvPicPr>
            <p:cNvPr id="7" name="Picture 7" descr="C:\Users\shadi\Desktop\hd-blogshapes\Circles\The Effortless Blog (3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414" y="4725030"/>
              <a:ext cx="2111786" cy="10661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66585" y="5123125"/>
              <a:ext cx="2095390" cy="377324"/>
            </a:xfrm>
            <a:prstGeom prst="rect">
              <a:avLst/>
            </a:prstGeom>
            <a:noFill/>
          </p:spPr>
          <p:txBody>
            <a:bodyPr wrap="none" rtlCol="0">
              <a:spAutoFit/>
            </a:bodyPr>
            <a:lstStyle/>
            <a:p>
              <a:pPr>
                <a:lnSpc>
                  <a:spcPct val="90000"/>
                </a:lnSpc>
              </a:pPr>
              <a:r>
                <a:rPr lang="en-US" sz="1600" b="1" dirty="0" err="1">
                  <a:solidFill>
                    <a:srgbClr val="7030A0"/>
                  </a:solidFill>
                  <a:latin typeface="Indie Flower" panose="02000000000000000000" pitchFamily="2" charset="0"/>
                </a:rPr>
                <a:t>Infraestrutura</a:t>
              </a:r>
              <a:endParaRPr lang="en-US" sz="1600" b="1" dirty="0">
                <a:solidFill>
                  <a:srgbClr val="7030A0"/>
                </a:solidFill>
                <a:latin typeface="Indie Flower" panose="02000000000000000000" pitchFamily="2" charset="0"/>
              </a:endParaRPr>
            </a:p>
          </p:txBody>
        </p:sp>
      </p:grpSp>
      <p:sp>
        <p:nvSpPr>
          <p:cNvPr id="5" name="Rectangle 4"/>
          <p:cNvSpPr/>
          <p:nvPr/>
        </p:nvSpPr>
        <p:spPr>
          <a:xfrm>
            <a:off x="2286000" y="5943600"/>
            <a:ext cx="4419600" cy="307777"/>
          </a:xfrm>
          <a:prstGeom prst="rect">
            <a:avLst/>
          </a:prstGeom>
        </p:spPr>
        <p:txBody>
          <a:bodyPr wrap="square">
            <a:spAutoFit/>
          </a:bodyPr>
          <a:lstStyle/>
          <a:p>
            <a:r>
              <a:rPr lang="pt-BR" sz="1400" b="1" dirty="0">
                <a:solidFill>
                  <a:srgbClr val="FF0000"/>
                </a:solidFill>
                <a:latin typeface="Indie Flower" panose="02000000000000000000" pitchFamily="2" charset="0"/>
              </a:rPr>
              <a:t>Cada </a:t>
            </a:r>
            <a:r>
              <a:rPr lang="pt-BR" sz="1400" b="1" dirty="0" err="1">
                <a:solidFill>
                  <a:srgbClr val="FF0000"/>
                </a:solidFill>
                <a:latin typeface="Indie Flower" panose="02000000000000000000" pitchFamily="2" charset="0"/>
              </a:rPr>
              <a:t>vCPU</a:t>
            </a:r>
            <a:r>
              <a:rPr lang="pt-BR" sz="1400" b="1" dirty="0">
                <a:solidFill>
                  <a:srgbClr val="FF0000"/>
                </a:solidFill>
                <a:latin typeface="Indie Flower" panose="02000000000000000000" pitchFamily="2" charset="0"/>
              </a:rPr>
              <a:t> é um thread de um núcleo Intel Xeon</a:t>
            </a:r>
            <a:endParaRPr lang="en-US" sz="1400" b="1" dirty="0">
              <a:solidFill>
                <a:srgbClr val="FF0000"/>
              </a:solidFill>
              <a:latin typeface="Indie Flower" panose="02000000000000000000" pitchFamily="2" charset="0"/>
            </a:endParaRP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55493"/>
            <a:ext cx="2667000" cy="599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10" name="Imagem 9">
            <a:extLst>
              <a:ext uri="{FF2B5EF4-FFF2-40B4-BE49-F238E27FC236}">
                <a16:creationId xmlns:a16="http://schemas.microsoft.com/office/drawing/2014/main" id="{5C37964E-98C6-4653-B583-AD7E2465A7EC}"/>
              </a:ext>
            </a:extLst>
          </p:cNvPr>
          <p:cNvPicPr>
            <a:picLocks noChangeAspect="1"/>
          </p:cNvPicPr>
          <p:nvPr/>
        </p:nvPicPr>
        <p:blipFill>
          <a:blip r:embed="rId4"/>
          <a:stretch>
            <a:fillRect/>
          </a:stretch>
        </p:blipFill>
        <p:spPr>
          <a:xfrm>
            <a:off x="914400" y="2590800"/>
            <a:ext cx="7315200" cy="3190875"/>
          </a:xfrm>
          <a:prstGeom prst="rect">
            <a:avLst/>
          </a:prstGeom>
        </p:spPr>
      </p:pic>
    </p:spTree>
    <p:extLst>
      <p:ext uri="{BB962C8B-B14F-4D97-AF65-F5344CB8AC3E}">
        <p14:creationId xmlns:p14="http://schemas.microsoft.com/office/powerpoint/2010/main" val="4146759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TS102804846</Template>
  <TotalTime>4277</TotalTime>
  <Words>3476</Words>
  <Application>Microsoft Office PowerPoint</Application>
  <PresentationFormat>Apresentação na tela (4:3)</PresentationFormat>
  <Paragraphs>279</Paragraphs>
  <Slides>31</Slides>
  <Notes>0</Notes>
  <HiddenSlides>1</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31</vt:i4>
      </vt:variant>
    </vt:vector>
  </HeadingPairs>
  <TitlesOfParts>
    <vt:vector size="37" baseType="lpstr">
      <vt:lpstr>Consolas</vt:lpstr>
      <vt:lpstr>Arial</vt:lpstr>
      <vt:lpstr>Corbel</vt:lpstr>
      <vt:lpstr>Indie Flower</vt:lpstr>
      <vt:lpstr>Calibri</vt:lpstr>
      <vt:lpstr>Chalkboard 16x9</vt:lpstr>
      <vt:lpstr>Apresentação do PowerPoint</vt:lpstr>
      <vt:lpstr>Quem é a Amazon ?</vt:lpstr>
      <vt:lpstr>O que é o Amazon Web Services?</vt:lpstr>
      <vt:lpstr>O que a AWS Oferece?</vt:lpstr>
      <vt:lpstr>A Amazon Web Services</vt:lpstr>
      <vt:lpstr>Interfaces de gerenciamento</vt:lpstr>
      <vt:lpstr>Serviços de Infraestrutura</vt:lpstr>
      <vt:lpstr>Amazon Elastic Compute Cloud (EC2)</vt:lpstr>
      <vt:lpstr> Instâncias do EC2</vt:lpstr>
      <vt:lpstr> EC2 instâncias de Alto Desempenho</vt:lpstr>
      <vt:lpstr> Pagamento por instâncias EC2</vt:lpstr>
      <vt:lpstr>Amazon Elastic Block Store (EBS)</vt:lpstr>
      <vt:lpstr> EBS Volumes</vt:lpstr>
      <vt:lpstr>Amazon Simple Storage Service (S3)</vt:lpstr>
      <vt:lpstr>Amazon Elastic File System (EFS)</vt:lpstr>
      <vt:lpstr>Amazon Virtual Private Cloud (VPC)</vt:lpstr>
      <vt:lpstr>AWS uso gratuito</vt:lpstr>
      <vt:lpstr>Demonstração e Perguntas</vt:lpstr>
      <vt:lpstr>Platform Services</vt:lpstr>
      <vt:lpstr>Amazon Elastic MapReduce (EMR)</vt:lpstr>
      <vt:lpstr>Amazon Relational Database Service (RDS)</vt:lpstr>
      <vt:lpstr>Bancos de dados SQL</vt:lpstr>
      <vt:lpstr> Amazon DynamoDB </vt:lpstr>
      <vt:lpstr>NoSQL Bases de dados</vt:lpstr>
      <vt:lpstr> Amazon Elastic Beanstalk</vt:lpstr>
      <vt:lpstr>Questões</vt:lpstr>
      <vt:lpstr>Características do serviço da cruz</vt:lpstr>
      <vt:lpstr> Amazon CloudWatch</vt:lpstr>
      <vt:lpstr> Amazon Fluxo de trabalho simples Serviço (SWF)</vt:lpstr>
      <vt:lpstr>Questões</vt:lpstr>
      <vt:lpstr> Ver para fora para custos inesperados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shadi</dc:creator>
  <cp:lastModifiedBy>Rodrigo Malara</cp:lastModifiedBy>
  <cp:revision>116</cp:revision>
  <dcterms:created xsi:type="dcterms:W3CDTF">2013-10-08T20:05:47Z</dcterms:created>
  <dcterms:modified xsi:type="dcterms:W3CDTF">2021-05-28T22:58:30Z</dcterms:modified>
</cp:coreProperties>
</file>